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
  </p:notesMasterIdLst>
  <p:sldIdLst>
    <p:sldId id="257" r:id="rId2"/>
    <p:sldId id="258" r:id="rId3"/>
    <p:sldId id="256" r:id="rId4"/>
    <p:sldId id="260" r:id="rId5"/>
    <p:sldId id="259" r:id="rId6"/>
  </p:sldIdLst>
  <p:sldSz cx="42976800" cy="32004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1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CC2E2A-7C14-FCCC-D6F3-961EA7A86A46}" v="87" dt="2026-02-19T20:43:19.053"/>
    <p1510:client id="{1E672084-E4F3-5521-1767-D4E76EF94CC6}" v="8" dt="2026-02-19T20:22:32.298"/>
    <p1510:client id="{41740600-7DF6-7DB2-35D1-CF9BEEAD6FAB}" v="14" dt="2026-02-19T20:20:29.139"/>
    <p1510:client id="{5F0C9F95-E732-42DC-3394-8FE50C56004C}" v="298" dt="2026-02-20T00:56:55.680"/>
    <p1510:client id="{82911430-D65D-8877-33C4-E7888E6EE1C0}" v="8" dt="2026-02-19T21:05:49.033"/>
    <p1510:client id="{8FDB24FE-9091-A736-FF28-8C50482C33AD}" v="1" dt="2026-02-20T21:44:01.175"/>
    <p1510:client id="{A38176E8-CD0C-7835-38CB-3E8712AAA20A}" v="9" dt="2026-02-19T21:10:43.998"/>
    <p1510:client id="{D0F2AB24-74C1-22BD-D861-3E47E3D9B02D}" v="22" dt="2026-02-19T20:29:17.4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notesMaster" Target="notesMasters/notesMaster1.xml"/><Relationship Id="rId12" Type="http://schemas.microsoft.com/office/2016/11/relationships/changesInfo" Target="changesInfos/changesInfo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tlett, Elizabeth Rose" userId="S::e497b540@home.ku.edu::3cad601e-f072-4eb2-bf64-d0c715cae552" providerId="AD" clId="Web-{41740600-7DF6-7DB2-35D1-CF9BEEAD6FAB}"/>
    <pc:docChg chg="addSld delSld modSld">
      <pc:chgData name="Bartlett, Elizabeth Rose" userId="S::e497b540@home.ku.edu::3cad601e-f072-4eb2-bf64-d0c715cae552" providerId="AD" clId="Web-{41740600-7DF6-7DB2-35D1-CF9BEEAD6FAB}" dt="2026-02-19T20:20:29.139" v="12"/>
      <pc:docMkLst>
        <pc:docMk/>
      </pc:docMkLst>
      <pc:sldChg chg="addSp delSp modSp">
        <pc:chgData name="Bartlett, Elizabeth Rose" userId="S::e497b540@home.ku.edu::3cad601e-f072-4eb2-bf64-d0c715cae552" providerId="AD" clId="Web-{41740600-7DF6-7DB2-35D1-CF9BEEAD6FAB}" dt="2026-02-19T20:19:49.528" v="6"/>
        <pc:sldMkLst>
          <pc:docMk/>
          <pc:sldMk cId="1562613577" sldId="258"/>
        </pc:sldMkLst>
        <pc:picChg chg="add del mod">
          <ac:chgData name="Bartlett, Elizabeth Rose" userId="S::e497b540@home.ku.edu::3cad601e-f072-4eb2-bf64-d0c715cae552" providerId="AD" clId="Web-{41740600-7DF6-7DB2-35D1-CF9BEEAD6FAB}" dt="2026-02-19T20:19:49.528" v="6"/>
          <ac:picMkLst>
            <pc:docMk/>
            <pc:sldMk cId="1562613577" sldId="258"/>
            <ac:picMk id="2" creationId="{3875F2B7-E3C9-4D20-F66D-2FC3B1B81A6F}"/>
          </ac:picMkLst>
        </pc:picChg>
      </pc:sldChg>
      <pc:sldChg chg="addSp delSp modSp add del replId">
        <pc:chgData name="Bartlett, Elizabeth Rose" userId="S::e497b540@home.ku.edu::3cad601e-f072-4eb2-bf64-d0c715cae552" providerId="AD" clId="Web-{41740600-7DF6-7DB2-35D1-CF9BEEAD6FAB}" dt="2026-02-19T20:20:29.139" v="12"/>
        <pc:sldMkLst>
          <pc:docMk/>
          <pc:sldMk cId="397322857" sldId="259"/>
        </pc:sldMkLst>
        <pc:picChg chg="add del mod">
          <ac:chgData name="Bartlett, Elizabeth Rose" userId="S::e497b540@home.ku.edu::3cad601e-f072-4eb2-bf64-d0c715cae552" providerId="AD" clId="Web-{41740600-7DF6-7DB2-35D1-CF9BEEAD6FAB}" dt="2026-02-19T20:20:08.153" v="11"/>
          <ac:picMkLst>
            <pc:docMk/>
            <pc:sldMk cId="397322857" sldId="259"/>
            <ac:picMk id="2" creationId="{41B7F747-304B-7B6E-A391-E51FB15EF5D9}"/>
          </ac:picMkLst>
        </pc:picChg>
      </pc:sldChg>
      <pc:sldChg chg="new del">
        <pc:chgData name="Bartlett, Elizabeth Rose" userId="S::e497b540@home.ku.edu::3cad601e-f072-4eb2-bf64-d0c715cae552" providerId="AD" clId="Web-{41740600-7DF6-7DB2-35D1-CF9BEEAD6FAB}" dt="2026-02-19T20:19:25.778" v="2"/>
        <pc:sldMkLst>
          <pc:docMk/>
          <pc:sldMk cId="1133021106" sldId="259"/>
        </pc:sldMkLst>
      </pc:sldChg>
      <pc:sldChg chg="new del">
        <pc:chgData name="Bartlett, Elizabeth Rose" userId="S::e497b540@home.ku.edu::3cad601e-f072-4eb2-bf64-d0c715cae552" providerId="AD" clId="Web-{41740600-7DF6-7DB2-35D1-CF9BEEAD6FAB}" dt="2026-02-19T20:19:27.903" v="3"/>
        <pc:sldMkLst>
          <pc:docMk/>
          <pc:sldMk cId="4166016839" sldId="260"/>
        </pc:sldMkLst>
      </pc:sldChg>
    </pc:docChg>
  </pc:docChgLst>
  <pc:docChgLst>
    <pc:chgData name="Kerr, Abbey Layne" userId="S::a122k651@home.ku.edu::3644a9b9-4897-4966-b72b-30aa2e3bd141" providerId="AD" clId="Web-{8FDB24FE-9091-A736-FF28-8C50482C33AD}"/>
    <pc:docChg chg="sldOrd">
      <pc:chgData name="Kerr, Abbey Layne" userId="S::a122k651@home.ku.edu::3644a9b9-4897-4966-b72b-30aa2e3bd141" providerId="AD" clId="Web-{8FDB24FE-9091-A736-FF28-8C50482C33AD}" dt="2026-02-20T21:44:01.175" v="0"/>
      <pc:docMkLst>
        <pc:docMk/>
      </pc:docMkLst>
      <pc:sldChg chg="ord">
        <pc:chgData name="Kerr, Abbey Layne" userId="S::a122k651@home.ku.edu::3644a9b9-4897-4966-b72b-30aa2e3bd141" providerId="AD" clId="Web-{8FDB24FE-9091-A736-FF28-8C50482C33AD}" dt="2026-02-20T21:44:01.175" v="0"/>
        <pc:sldMkLst>
          <pc:docMk/>
          <pc:sldMk cId="358771719" sldId="260"/>
        </pc:sldMkLst>
      </pc:sldChg>
    </pc:docChg>
  </pc:docChgLst>
  <pc:docChgLst>
    <pc:chgData name="Kerr, Abbey Layne" userId="S::a122k651@home.ku.edu::3644a9b9-4897-4966-b72b-30aa2e3bd141" providerId="AD" clId="Web-{5F0C9F95-E732-42DC-3394-8FE50C56004C}"/>
    <pc:docChg chg="addSld delSld modSld">
      <pc:chgData name="Kerr, Abbey Layne" userId="S::a122k651@home.ku.edu::3644a9b9-4897-4966-b72b-30aa2e3bd141" providerId="AD" clId="Web-{5F0C9F95-E732-42DC-3394-8FE50C56004C}" dt="2026-02-20T00:56:55.680" v="276" actId="14100"/>
      <pc:docMkLst>
        <pc:docMk/>
      </pc:docMkLst>
      <pc:sldChg chg="addSp modSp">
        <pc:chgData name="Kerr, Abbey Layne" userId="S::a122k651@home.ku.edu::3644a9b9-4897-4966-b72b-30aa2e3bd141" providerId="AD" clId="Web-{5F0C9F95-E732-42DC-3394-8FE50C56004C}" dt="2026-02-20T00:56:55.680" v="276" actId="14100"/>
        <pc:sldMkLst>
          <pc:docMk/>
          <pc:sldMk cId="1562613577" sldId="258"/>
        </pc:sldMkLst>
        <pc:spChg chg="add mod">
          <ac:chgData name="Kerr, Abbey Layne" userId="S::a122k651@home.ku.edu::3644a9b9-4897-4966-b72b-30aa2e3bd141" providerId="AD" clId="Web-{5F0C9F95-E732-42DC-3394-8FE50C56004C}" dt="2026-02-20T00:56:07.566" v="260" actId="14100"/>
          <ac:spMkLst>
            <pc:docMk/>
            <pc:sldMk cId="1562613577" sldId="258"/>
            <ac:spMk id="2" creationId="{A1ADBE42-543E-4EE9-E272-8C7F975F6860}"/>
          </ac:spMkLst>
        </pc:spChg>
        <pc:spChg chg="add mod">
          <ac:chgData name="Kerr, Abbey Layne" userId="S::a122k651@home.ku.edu::3644a9b9-4897-4966-b72b-30aa2e3bd141" providerId="AD" clId="Web-{5F0C9F95-E732-42DC-3394-8FE50C56004C}" dt="2026-02-20T00:56:40.117" v="270" actId="1076"/>
          <ac:spMkLst>
            <pc:docMk/>
            <pc:sldMk cId="1562613577" sldId="258"/>
            <ac:spMk id="5" creationId="{AA9E127B-62A0-E611-426F-7CCD86676A56}"/>
          </ac:spMkLst>
        </pc:spChg>
        <pc:spChg chg="add">
          <ac:chgData name="Kerr, Abbey Layne" userId="S::a122k651@home.ku.edu::3644a9b9-4897-4966-b72b-30aa2e3bd141" providerId="AD" clId="Web-{5F0C9F95-E732-42DC-3394-8FE50C56004C}" dt="2026-02-20T00:56:11.582" v="262"/>
          <ac:spMkLst>
            <pc:docMk/>
            <pc:sldMk cId="1562613577" sldId="258"/>
            <ac:spMk id="6" creationId="{FEEF4FB5-171F-4ECB-7400-74515FE475A1}"/>
          </ac:spMkLst>
        </pc:spChg>
        <pc:spChg chg="add mod">
          <ac:chgData name="Kerr, Abbey Layne" userId="S::a122k651@home.ku.edu::3644a9b9-4897-4966-b72b-30aa2e3bd141" providerId="AD" clId="Web-{5F0C9F95-E732-42DC-3394-8FE50C56004C}" dt="2026-02-20T00:56:34.350" v="268" actId="14100"/>
          <ac:spMkLst>
            <pc:docMk/>
            <pc:sldMk cId="1562613577" sldId="258"/>
            <ac:spMk id="7" creationId="{6C67D736-2201-813F-DB2C-F7A907A9BC30}"/>
          </ac:spMkLst>
        </pc:spChg>
        <pc:spChg chg="add mod">
          <ac:chgData name="Kerr, Abbey Layne" userId="S::a122k651@home.ku.edu::3644a9b9-4897-4966-b72b-30aa2e3bd141" providerId="AD" clId="Web-{5F0C9F95-E732-42DC-3394-8FE50C56004C}" dt="2026-02-20T00:56:55.680" v="276" actId="14100"/>
          <ac:spMkLst>
            <pc:docMk/>
            <pc:sldMk cId="1562613577" sldId="258"/>
            <ac:spMk id="8" creationId="{321C19B9-A7CF-4D5E-A1A0-25A63EA4FD51}"/>
          </ac:spMkLst>
        </pc:spChg>
      </pc:sldChg>
      <pc:sldChg chg="addSp delSp modSp new add del">
        <pc:chgData name="Kerr, Abbey Layne" userId="S::a122k651@home.ku.edu::3644a9b9-4897-4966-b72b-30aa2e3bd141" providerId="AD" clId="Web-{5F0C9F95-E732-42DC-3394-8FE50C56004C}" dt="2026-02-20T00:49:13.944" v="243"/>
        <pc:sldMkLst>
          <pc:docMk/>
          <pc:sldMk cId="311678671" sldId="260"/>
        </pc:sldMkLst>
        <pc:spChg chg="add del">
          <ac:chgData name="Kerr, Abbey Layne" userId="S::a122k651@home.ku.edu::3644a9b9-4897-4966-b72b-30aa2e3bd141" providerId="AD" clId="Web-{5F0C9F95-E732-42DC-3394-8FE50C56004C}" dt="2026-02-19T22:05:58.935" v="58"/>
          <ac:spMkLst>
            <pc:docMk/>
            <pc:sldMk cId="311678671" sldId="260"/>
            <ac:spMk id="5" creationId="{21BBF8DE-91D6-8DD2-B260-40E0A271DBD5}"/>
          </ac:spMkLst>
        </pc:spChg>
        <pc:spChg chg="add mod">
          <ac:chgData name="Kerr, Abbey Layne" userId="S::a122k651@home.ku.edu::3644a9b9-4897-4966-b72b-30aa2e3bd141" providerId="AD" clId="Web-{5F0C9F95-E732-42DC-3394-8FE50C56004C}" dt="2026-02-19T22:08:35.874" v="144" actId="1076"/>
          <ac:spMkLst>
            <pc:docMk/>
            <pc:sldMk cId="311678671" sldId="260"/>
            <ac:spMk id="6" creationId="{42F081A9-AE68-E290-853C-B8D6044E3E35}"/>
          </ac:spMkLst>
        </pc:spChg>
        <pc:spChg chg="add mod">
          <ac:chgData name="Kerr, Abbey Layne" userId="S::a122k651@home.ku.edu::3644a9b9-4897-4966-b72b-30aa2e3bd141" providerId="AD" clId="Web-{5F0C9F95-E732-42DC-3394-8FE50C56004C}" dt="2026-02-19T22:08:35.859" v="143" actId="1076"/>
          <ac:spMkLst>
            <pc:docMk/>
            <pc:sldMk cId="311678671" sldId="260"/>
            <ac:spMk id="7" creationId="{DD2FE045-69FF-DCBB-DCFB-E96B177ECD3F}"/>
          </ac:spMkLst>
        </pc:spChg>
        <pc:spChg chg="add mod">
          <ac:chgData name="Kerr, Abbey Layne" userId="S::a122k651@home.ku.edu::3644a9b9-4897-4966-b72b-30aa2e3bd141" providerId="AD" clId="Web-{5F0C9F95-E732-42DC-3394-8FE50C56004C}" dt="2026-02-19T22:08:35.859" v="142" actId="1076"/>
          <ac:spMkLst>
            <pc:docMk/>
            <pc:sldMk cId="311678671" sldId="260"/>
            <ac:spMk id="8" creationId="{6E4CE179-84A3-7406-BC72-08F964297897}"/>
          </ac:spMkLst>
        </pc:spChg>
        <pc:spChg chg="add mod">
          <ac:chgData name="Kerr, Abbey Layne" userId="S::a122k651@home.ku.edu::3644a9b9-4897-4966-b72b-30aa2e3bd141" providerId="AD" clId="Web-{5F0C9F95-E732-42DC-3394-8FE50C56004C}" dt="2026-02-19T22:08:35.859" v="141" actId="1076"/>
          <ac:spMkLst>
            <pc:docMk/>
            <pc:sldMk cId="311678671" sldId="260"/>
            <ac:spMk id="9" creationId="{2FB59365-AE54-BDE7-0E92-174EFA66F25F}"/>
          </ac:spMkLst>
        </pc:spChg>
        <pc:spChg chg="add mod">
          <ac:chgData name="Kerr, Abbey Layne" userId="S::a122k651@home.ku.edu::3644a9b9-4897-4966-b72b-30aa2e3bd141" providerId="AD" clId="Web-{5F0C9F95-E732-42DC-3394-8FE50C56004C}" dt="2026-02-19T22:08:35.859" v="140" actId="1076"/>
          <ac:spMkLst>
            <pc:docMk/>
            <pc:sldMk cId="311678671" sldId="260"/>
            <ac:spMk id="10" creationId="{657F7305-07C3-3E58-32D6-C4DB31092B2E}"/>
          </ac:spMkLst>
        </pc:spChg>
        <pc:spChg chg="add mod">
          <ac:chgData name="Kerr, Abbey Layne" userId="S::a122k651@home.ku.edu::3644a9b9-4897-4966-b72b-30aa2e3bd141" providerId="AD" clId="Web-{5F0C9F95-E732-42DC-3394-8FE50C56004C}" dt="2026-02-19T22:08:35.859" v="139" actId="1076"/>
          <ac:spMkLst>
            <pc:docMk/>
            <pc:sldMk cId="311678671" sldId="260"/>
            <ac:spMk id="11" creationId="{D108B1D9-F425-FBF3-50F0-A7BE34A21AE5}"/>
          </ac:spMkLst>
        </pc:spChg>
        <pc:spChg chg="add mod">
          <ac:chgData name="Kerr, Abbey Layne" userId="S::a122k651@home.ku.edu::3644a9b9-4897-4966-b72b-30aa2e3bd141" providerId="AD" clId="Web-{5F0C9F95-E732-42DC-3394-8FE50C56004C}" dt="2026-02-19T22:08:35.859" v="138" actId="1076"/>
          <ac:spMkLst>
            <pc:docMk/>
            <pc:sldMk cId="311678671" sldId="260"/>
            <ac:spMk id="12" creationId="{93CC224A-5B6E-4E1A-91F4-153FC5276519}"/>
          </ac:spMkLst>
        </pc:spChg>
        <pc:spChg chg="add mod">
          <ac:chgData name="Kerr, Abbey Layne" userId="S::a122k651@home.ku.edu::3644a9b9-4897-4966-b72b-30aa2e3bd141" providerId="AD" clId="Web-{5F0C9F95-E732-42DC-3394-8FE50C56004C}" dt="2026-02-19T22:08:35.859" v="137" actId="1076"/>
          <ac:spMkLst>
            <pc:docMk/>
            <pc:sldMk cId="311678671" sldId="260"/>
            <ac:spMk id="13" creationId="{489D570B-F043-F9A2-8955-79B5B923BB72}"/>
          </ac:spMkLst>
        </pc:spChg>
        <pc:spChg chg="add del mod">
          <ac:chgData name="Kerr, Abbey Layne" userId="S::a122k651@home.ku.edu::3644a9b9-4897-4966-b72b-30aa2e3bd141" providerId="AD" clId="Web-{5F0C9F95-E732-42DC-3394-8FE50C56004C}" dt="2026-02-19T22:12:12.253" v="199"/>
          <ac:spMkLst>
            <pc:docMk/>
            <pc:sldMk cId="311678671" sldId="260"/>
            <ac:spMk id="14" creationId="{46BB0B72-8C08-CAA4-8700-F07850EBB150}"/>
          </ac:spMkLst>
        </pc:spChg>
        <pc:picChg chg="add del mod">
          <ac:chgData name="Kerr, Abbey Layne" userId="S::a122k651@home.ku.edu::3644a9b9-4897-4966-b72b-30aa2e3bd141" providerId="AD" clId="Web-{5F0C9F95-E732-42DC-3394-8FE50C56004C}" dt="2026-02-19T22:08:35.874" v="145" actId="1076"/>
          <ac:picMkLst>
            <pc:docMk/>
            <pc:sldMk cId="311678671" sldId="260"/>
            <ac:picMk id="2" creationId="{C42BF376-3385-D6A5-2B74-D642C89BFA19}"/>
          </ac:picMkLst>
        </pc:picChg>
        <pc:picChg chg="add del mod">
          <ac:chgData name="Kerr, Abbey Layne" userId="S::a122k651@home.ku.edu::3644a9b9-4897-4966-b72b-30aa2e3bd141" providerId="AD" clId="Web-{5F0C9F95-E732-42DC-3394-8FE50C56004C}" dt="2026-02-19T22:04:45.403" v="41"/>
          <ac:picMkLst>
            <pc:docMk/>
            <pc:sldMk cId="311678671" sldId="260"/>
            <ac:picMk id="3" creationId="{34FB866A-3487-6379-5660-FA140121D904}"/>
          </ac:picMkLst>
        </pc:picChg>
        <pc:picChg chg="add del mod">
          <ac:chgData name="Kerr, Abbey Layne" userId="S::a122k651@home.ku.edu::3644a9b9-4897-4966-b72b-30aa2e3bd141" providerId="AD" clId="Web-{5F0C9F95-E732-42DC-3394-8FE50C56004C}" dt="2026-02-19T22:04:42.606" v="38"/>
          <ac:picMkLst>
            <pc:docMk/>
            <pc:sldMk cId="311678671" sldId="260"/>
            <ac:picMk id="4" creationId="{5963552C-B5F7-BFBF-98BB-4FBEEC4479D1}"/>
          </ac:picMkLst>
        </pc:picChg>
      </pc:sldChg>
      <pc:sldChg chg="modSp add del">
        <pc:chgData name="Kerr, Abbey Layne" userId="S::a122k651@home.ku.edu::3644a9b9-4897-4966-b72b-30aa2e3bd141" providerId="AD" clId="Web-{5F0C9F95-E732-42DC-3394-8FE50C56004C}" dt="2026-02-20T00:55:34.453" v="255" actId="20577"/>
        <pc:sldMkLst>
          <pc:docMk/>
          <pc:sldMk cId="358771719" sldId="260"/>
        </pc:sldMkLst>
        <pc:spChg chg="mod">
          <ac:chgData name="Kerr, Abbey Layne" userId="S::a122k651@home.ku.edu::3644a9b9-4897-4966-b72b-30aa2e3bd141" providerId="AD" clId="Web-{5F0C9F95-E732-42DC-3394-8FE50C56004C}" dt="2026-02-20T00:55:34.453" v="255" actId="20577"/>
          <ac:spMkLst>
            <pc:docMk/>
            <pc:sldMk cId="358771719" sldId="260"/>
            <ac:spMk id="17" creationId="{AAE1D3A5-28F2-B404-D4C7-47EB988D933E}"/>
          </ac:spMkLst>
        </pc:spChg>
        <pc:spChg chg="mod">
          <ac:chgData name="Kerr, Abbey Layne" userId="S::a122k651@home.ku.edu::3644a9b9-4897-4966-b72b-30aa2e3bd141" providerId="AD" clId="Web-{5F0C9F95-E732-42DC-3394-8FE50C56004C}" dt="2026-02-20T00:55:22.655" v="247" actId="20577"/>
          <ac:spMkLst>
            <pc:docMk/>
            <pc:sldMk cId="358771719" sldId="260"/>
            <ac:spMk id="18" creationId="{12CD0C50-C7FD-6047-8A81-F714D190A0F7}"/>
          </ac:spMkLst>
        </pc:spChg>
      </pc:sldChg>
      <pc:sldChg chg="addSp delSp modSp add del mod replId setBg">
        <pc:chgData name="Kerr, Abbey Layne" userId="S::a122k651@home.ku.edu::3644a9b9-4897-4966-b72b-30aa2e3bd141" providerId="AD" clId="Web-{5F0C9F95-E732-42DC-3394-8FE50C56004C}" dt="2026-02-20T00:49:12.444" v="242"/>
        <pc:sldMkLst>
          <pc:docMk/>
          <pc:sldMk cId="1852755837" sldId="261"/>
        </pc:sldMkLst>
        <pc:spChg chg="add del">
          <ac:chgData name="Kerr, Abbey Layne" userId="S::a122k651@home.ku.edu::3644a9b9-4897-4966-b72b-30aa2e3bd141" providerId="AD" clId="Web-{5F0C9F95-E732-42DC-3394-8FE50C56004C}" dt="2026-02-19T22:08:31.499" v="126"/>
          <ac:spMkLst>
            <pc:docMk/>
            <pc:sldMk cId="1852755837" sldId="261"/>
            <ac:spMk id="8" creationId="{8E0E3383-BDDE-3C46-03E7-934232E8E178}"/>
          </ac:spMkLst>
        </pc:spChg>
        <pc:spChg chg="add del">
          <ac:chgData name="Kerr, Abbey Layne" userId="S::a122k651@home.ku.edu::3644a9b9-4897-4966-b72b-30aa2e3bd141" providerId="AD" clId="Web-{5F0C9F95-E732-42DC-3394-8FE50C56004C}" dt="2026-02-19T22:08:31.499" v="125"/>
          <ac:spMkLst>
            <pc:docMk/>
            <pc:sldMk cId="1852755837" sldId="261"/>
            <ac:spMk id="10" creationId="{273FCF77-0B8E-2D49-2CB8-81FCFDC714A3}"/>
          </ac:spMkLst>
        </pc:spChg>
        <pc:spChg chg="add del">
          <ac:chgData name="Kerr, Abbey Layne" userId="S::a122k651@home.ku.edu::3644a9b9-4897-4966-b72b-30aa2e3bd141" providerId="AD" clId="Web-{5F0C9F95-E732-42DC-3394-8FE50C56004C}" dt="2026-02-19T22:08:31.499" v="124"/>
          <ac:spMkLst>
            <pc:docMk/>
            <pc:sldMk cId="1852755837" sldId="261"/>
            <ac:spMk id="12" creationId="{A93CA641-425E-9048-6DD2-49EE30E562B5}"/>
          </ac:spMkLst>
        </pc:spChg>
        <pc:spChg chg="add del">
          <ac:chgData name="Kerr, Abbey Layne" userId="S::a122k651@home.ku.edu::3644a9b9-4897-4966-b72b-30aa2e3bd141" providerId="AD" clId="Web-{5F0C9F95-E732-42DC-3394-8FE50C56004C}" dt="2026-02-19T22:08:31.499" v="123"/>
          <ac:spMkLst>
            <pc:docMk/>
            <pc:sldMk cId="1852755837" sldId="261"/>
            <ac:spMk id="14" creationId="{73DFC5B9-40EA-0474-06F0-D30F232C8E23}"/>
          </ac:spMkLst>
        </pc:spChg>
        <pc:spChg chg="add del">
          <ac:chgData name="Kerr, Abbey Layne" userId="S::a122k651@home.ku.edu::3644a9b9-4897-4966-b72b-30aa2e3bd141" providerId="AD" clId="Web-{5F0C9F95-E732-42DC-3394-8FE50C56004C}" dt="2026-02-19T22:08:31.499" v="122"/>
          <ac:spMkLst>
            <pc:docMk/>
            <pc:sldMk cId="1852755837" sldId="261"/>
            <ac:spMk id="16" creationId="{81BB2096-FE4E-FEF8-0892-DED649F8550C}"/>
          </ac:spMkLst>
        </pc:spChg>
        <pc:spChg chg="add del">
          <ac:chgData name="Kerr, Abbey Layne" userId="S::a122k651@home.ku.edu::3644a9b9-4897-4966-b72b-30aa2e3bd141" providerId="AD" clId="Web-{5F0C9F95-E732-42DC-3394-8FE50C56004C}" dt="2026-02-19T22:08:31.499" v="121"/>
          <ac:spMkLst>
            <pc:docMk/>
            <pc:sldMk cId="1852755837" sldId="261"/>
            <ac:spMk id="18" creationId="{7527AFCB-0C24-EB64-2101-9395D3675179}"/>
          </ac:spMkLst>
        </pc:spChg>
        <pc:spChg chg="add del">
          <ac:chgData name="Kerr, Abbey Layne" userId="S::a122k651@home.ku.edu::3644a9b9-4897-4966-b72b-30aa2e3bd141" providerId="AD" clId="Web-{5F0C9F95-E732-42DC-3394-8FE50C56004C}" dt="2026-02-19T22:08:31.499" v="120"/>
          <ac:spMkLst>
            <pc:docMk/>
            <pc:sldMk cId="1852755837" sldId="261"/>
            <ac:spMk id="20" creationId="{51C5DF4D-E89C-701E-8892-2726D46B19FC}"/>
          </ac:spMkLst>
        </pc:spChg>
        <pc:spChg chg="add del">
          <ac:chgData name="Kerr, Abbey Layne" userId="S::a122k651@home.ku.edu::3644a9b9-4897-4966-b72b-30aa2e3bd141" providerId="AD" clId="Web-{5F0C9F95-E732-42DC-3394-8FE50C56004C}" dt="2026-02-19T22:08:31.499" v="119"/>
          <ac:spMkLst>
            <pc:docMk/>
            <pc:sldMk cId="1852755837" sldId="261"/>
            <ac:spMk id="22" creationId="{AE39D02C-BEB7-DE7B-1B66-220227F466C9}"/>
          </ac:spMkLst>
        </pc:spChg>
        <pc:spChg chg="add mod">
          <ac:chgData name="Kerr, Abbey Layne" userId="S::a122k651@home.ku.edu::3644a9b9-4897-4966-b72b-30aa2e3bd141" providerId="AD" clId="Web-{5F0C9F95-E732-42DC-3394-8FE50C56004C}" dt="2026-02-19T22:16:43.176" v="239" actId="1076"/>
          <ac:spMkLst>
            <pc:docMk/>
            <pc:sldMk cId="1852755837" sldId="261"/>
            <ac:spMk id="24" creationId="{CA6DB780-F5DD-8031-6C4F-8267036593CC}"/>
          </ac:spMkLst>
        </pc:spChg>
        <pc:spChg chg="add mod ord">
          <ac:chgData name="Kerr, Abbey Layne" userId="S::a122k651@home.ku.edu::3644a9b9-4897-4966-b72b-30aa2e3bd141" providerId="AD" clId="Web-{5F0C9F95-E732-42DC-3394-8FE50C56004C}" dt="2026-02-19T22:16:43.176" v="238" actId="1076"/>
          <ac:spMkLst>
            <pc:docMk/>
            <pc:sldMk cId="1852755837" sldId="261"/>
            <ac:spMk id="26" creationId="{7D5ACF37-1D05-D898-00ED-8802ED1BFB9A}"/>
          </ac:spMkLst>
        </pc:spChg>
        <pc:spChg chg="add mod ord">
          <ac:chgData name="Kerr, Abbey Layne" userId="S::a122k651@home.ku.edu::3644a9b9-4897-4966-b72b-30aa2e3bd141" providerId="AD" clId="Web-{5F0C9F95-E732-42DC-3394-8FE50C56004C}" dt="2026-02-19T22:16:38.285" v="237"/>
          <ac:spMkLst>
            <pc:docMk/>
            <pc:sldMk cId="1852755837" sldId="261"/>
            <ac:spMk id="28" creationId="{A4777B9A-AA16-C977-F0A9-F6B8D2896E1D}"/>
          </ac:spMkLst>
        </pc:spChg>
        <pc:spChg chg="add mod">
          <ac:chgData name="Kerr, Abbey Layne" userId="S::a122k651@home.ku.edu::3644a9b9-4897-4966-b72b-30aa2e3bd141" providerId="AD" clId="Web-{5F0C9F95-E732-42DC-3394-8FE50C56004C}" dt="2026-02-19T22:08:53.390" v="157" actId="1076"/>
          <ac:spMkLst>
            <pc:docMk/>
            <pc:sldMk cId="1852755837" sldId="261"/>
            <ac:spMk id="30" creationId="{57BCD102-AC7B-3B6D-E096-B9A084D8A293}"/>
          </ac:spMkLst>
        </pc:spChg>
        <pc:spChg chg="add mod">
          <ac:chgData name="Kerr, Abbey Layne" userId="S::a122k651@home.ku.edu::3644a9b9-4897-4966-b72b-30aa2e3bd141" providerId="AD" clId="Web-{5F0C9F95-E732-42DC-3394-8FE50C56004C}" dt="2026-02-19T22:08:53.390" v="158" actId="1076"/>
          <ac:spMkLst>
            <pc:docMk/>
            <pc:sldMk cId="1852755837" sldId="261"/>
            <ac:spMk id="32" creationId="{E5FAB4F6-91FC-D24D-9FA6-E5A34A49568B}"/>
          </ac:spMkLst>
        </pc:spChg>
        <pc:spChg chg="add mod">
          <ac:chgData name="Kerr, Abbey Layne" userId="S::a122k651@home.ku.edu::3644a9b9-4897-4966-b72b-30aa2e3bd141" providerId="AD" clId="Web-{5F0C9F95-E732-42DC-3394-8FE50C56004C}" dt="2026-02-19T22:08:53.390" v="159" actId="1076"/>
          <ac:spMkLst>
            <pc:docMk/>
            <pc:sldMk cId="1852755837" sldId="261"/>
            <ac:spMk id="34" creationId="{2660235C-8C15-EED6-680F-11EF7064601F}"/>
          </ac:spMkLst>
        </pc:spChg>
        <pc:spChg chg="add mod">
          <ac:chgData name="Kerr, Abbey Layne" userId="S::a122k651@home.ku.edu::3644a9b9-4897-4966-b72b-30aa2e3bd141" providerId="AD" clId="Web-{5F0C9F95-E732-42DC-3394-8FE50C56004C}" dt="2026-02-19T22:08:53.390" v="160" actId="1076"/>
          <ac:spMkLst>
            <pc:docMk/>
            <pc:sldMk cId="1852755837" sldId="261"/>
            <ac:spMk id="36" creationId="{20FCBA08-1F3B-ABD9-31DC-4C9F69F59C50}"/>
          </ac:spMkLst>
        </pc:spChg>
        <pc:spChg chg="add mod">
          <ac:chgData name="Kerr, Abbey Layne" userId="S::a122k651@home.ku.edu::3644a9b9-4897-4966-b72b-30aa2e3bd141" providerId="AD" clId="Web-{5F0C9F95-E732-42DC-3394-8FE50C56004C}" dt="2026-02-19T22:08:53.406" v="161" actId="1076"/>
          <ac:spMkLst>
            <pc:docMk/>
            <pc:sldMk cId="1852755837" sldId="261"/>
            <ac:spMk id="38" creationId="{A1DF7B4D-9B46-845C-8A58-FED01AB32EB7}"/>
          </ac:spMkLst>
        </pc:spChg>
        <pc:spChg chg="add del mod">
          <ac:chgData name="Kerr, Abbey Layne" userId="S::a122k651@home.ku.edu::3644a9b9-4897-4966-b72b-30aa2e3bd141" providerId="AD" clId="Web-{5F0C9F95-E732-42DC-3394-8FE50C56004C}" dt="2026-02-19T22:12:57.413" v="204"/>
          <ac:spMkLst>
            <pc:docMk/>
            <pc:sldMk cId="1852755837" sldId="261"/>
            <ac:spMk id="40" creationId="{308C1C9F-DA49-4CA0-4F3C-9D2A7C51DAAD}"/>
          </ac:spMkLst>
        </pc:spChg>
        <pc:spChg chg="add del mod">
          <ac:chgData name="Kerr, Abbey Layne" userId="S::a122k651@home.ku.edu::3644a9b9-4897-4966-b72b-30aa2e3bd141" providerId="AD" clId="Web-{5F0C9F95-E732-42DC-3394-8FE50C56004C}" dt="2026-02-19T22:15:51.720" v="219"/>
          <ac:spMkLst>
            <pc:docMk/>
            <pc:sldMk cId="1852755837" sldId="261"/>
            <ac:spMk id="41" creationId="{A03AE9A8-0A50-A76D-1ADD-A4396B1894F7}"/>
          </ac:spMkLst>
        </pc:spChg>
        <pc:spChg chg="add mod">
          <ac:chgData name="Kerr, Abbey Layne" userId="S::a122k651@home.ku.edu::3644a9b9-4897-4966-b72b-30aa2e3bd141" providerId="AD" clId="Web-{5F0C9F95-E732-42DC-3394-8FE50C56004C}" dt="2026-02-19T22:16:43.191" v="240" actId="1076"/>
          <ac:spMkLst>
            <pc:docMk/>
            <pc:sldMk cId="1852755837" sldId="261"/>
            <ac:spMk id="42" creationId="{71CFC1E2-0CF9-0385-FF98-F8357BF6213A}"/>
          </ac:spMkLst>
        </pc:spChg>
        <pc:spChg chg="add mod">
          <ac:chgData name="Kerr, Abbey Layne" userId="S::a122k651@home.ku.edu::3644a9b9-4897-4966-b72b-30aa2e3bd141" providerId="AD" clId="Web-{5F0C9F95-E732-42DC-3394-8FE50C56004C}" dt="2026-02-19T22:16:43.191" v="241" actId="1076"/>
          <ac:spMkLst>
            <pc:docMk/>
            <pc:sldMk cId="1852755837" sldId="261"/>
            <ac:spMk id="43" creationId="{FA2BFB42-8E61-BC6E-419E-1076A678E4FD}"/>
          </ac:spMkLst>
        </pc:spChg>
        <pc:picChg chg="del mod">
          <ac:chgData name="Kerr, Abbey Layne" userId="S::a122k651@home.ku.edu::3644a9b9-4897-4966-b72b-30aa2e3bd141" providerId="AD" clId="Web-{5F0C9F95-E732-42DC-3394-8FE50C56004C}" dt="2026-02-19T22:08:28.171" v="109"/>
          <ac:picMkLst>
            <pc:docMk/>
            <pc:sldMk cId="1852755837" sldId="261"/>
            <ac:picMk id="2" creationId="{B82C7EC5-F3CC-2D7A-0470-7EA593C76422}"/>
          </ac:picMkLst>
        </pc:picChg>
        <pc:picChg chg="add del mod modCrop">
          <ac:chgData name="Kerr, Abbey Layne" userId="S::a122k651@home.ku.edu::3644a9b9-4897-4966-b72b-30aa2e3bd141" providerId="AD" clId="Web-{5F0C9F95-E732-42DC-3394-8FE50C56004C}" dt="2026-02-19T22:05:16.747" v="52"/>
          <ac:picMkLst>
            <pc:docMk/>
            <pc:sldMk cId="1852755837" sldId="261"/>
            <ac:picMk id="3" creationId="{04434F4A-0F26-1DAA-1C2A-32E98431803A}"/>
          </ac:picMkLst>
        </pc:picChg>
        <pc:picChg chg="add del mod">
          <ac:chgData name="Kerr, Abbey Layne" userId="S::a122k651@home.ku.edu::3644a9b9-4897-4966-b72b-30aa2e3bd141" providerId="AD" clId="Web-{5F0C9F95-E732-42DC-3394-8FE50C56004C}" dt="2026-02-19T22:04:37.215" v="35"/>
          <ac:picMkLst>
            <pc:docMk/>
            <pc:sldMk cId="1852755837" sldId="261"/>
            <ac:picMk id="4" creationId="{A466A773-FF95-94A1-876C-F32B5E79ABDB}"/>
          </ac:picMkLst>
        </pc:picChg>
        <pc:picChg chg="add del">
          <ac:chgData name="Kerr, Abbey Layne" userId="S::a122k651@home.ku.edu::3644a9b9-4897-4966-b72b-30aa2e3bd141" providerId="AD" clId="Web-{5F0C9F95-E732-42DC-3394-8FE50C56004C}" dt="2026-02-19T22:08:31.499" v="127"/>
          <ac:picMkLst>
            <pc:docMk/>
            <pc:sldMk cId="1852755837" sldId="261"/>
            <ac:picMk id="6" creationId="{2C76C78D-BA59-0B98-DBAC-7AFB9B35FFF3}"/>
          </ac:picMkLst>
        </pc:picChg>
      </pc:sldChg>
      <pc:sldChg chg="addSp delSp add del replId">
        <pc:chgData name="Kerr, Abbey Layne" userId="S::a122k651@home.ku.edu::3644a9b9-4897-4966-b72b-30aa2e3bd141" providerId="AD" clId="Web-{5F0C9F95-E732-42DC-3394-8FE50C56004C}" dt="2026-02-19T22:04:34.575" v="32"/>
        <pc:sldMkLst>
          <pc:docMk/>
          <pc:sldMk cId="3165163126" sldId="262"/>
        </pc:sldMkLst>
        <pc:picChg chg="add del">
          <ac:chgData name="Kerr, Abbey Layne" userId="S::a122k651@home.ku.edu::3644a9b9-4897-4966-b72b-30aa2e3bd141" providerId="AD" clId="Web-{5F0C9F95-E732-42DC-3394-8FE50C56004C}" dt="2026-02-19T22:04:33.262" v="31"/>
          <ac:picMkLst>
            <pc:docMk/>
            <pc:sldMk cId="3165163126" sldId="262"/>
            <ac:picMk id="2" creationId="{57AAA1D6-0BBC-7485-7714-CC681DF4C2DD}"/>
          </ac:picMkLst>
        </pc:picChg>
      </pc:sldChg>
      <pc:sldMasterChg chg="addSldLayout">
        <pc:chgData name="Kerr, Abbey Layne" userId="S::a122k651@home.ku.edu::3644a9b9-4897-4966-b72b-30aa2e3bd141" providerId="AD" clId="Web-{5F0C9F95-E732-42DC-3394-8FE50C56004C}" dt="2026-02-19T21:57:47.031" v="0"/>
        <pc:sldMasterMkLst>
          <pc:docMk/>
          <pc:sldMasterMk cId="4129254589" sldId="2147483660"/>
        </pc:sldMasterMkLst>
        <pc:sldLayoutChg chg="add">
          <pc:chgData name="Kerr, Abbey Layne" userId="S::a122k651@home.ku.edu::3644a9b9-4897-4966-b72b-30aa2e3bd141" providerId="AD" clId="Web-{5F0C9F95-E732-42DC-3394-8FE50C56004C}" dt="2026-02-19T21:57:47.031" v="0"/>
          <pc:sldLayoutMkLst>
            <pc:docMk/>
            <pc:sldMasterMk cId="4129254589" sldId="2147483660"/>
            <pc:sldLayoutMk cId="2627566908" sldId="2147483672"/>
          </pc:sldLayoutMkLst>
        </pc:sldLayoutChg>
      </pc:sldMasterChg>
    </pc:docChg>
  </pc:docChgLst>
  <pc:docChgLst>
    <pc:chgData name="Radhakrishnan, Anjali" userId="S::a471r479@home.ku.edu::ababe091-4109-4b90-b6e1-a228c6022af1" providerId="AD" clId="Web-{82911430-D65D-8877-33C4-E7888E6EE1C0}"/>
    <pc:docChg chg="addSld delSld modSld">
      <pc:chgData name="Radhakrishnan, Anjali" userId="S::a471r479@home.ku.edu::ababe091-4109-4b90-b6e1-a228c6022af1" providerId="AD" clId="Web-{82911430-D65D-8877-33C4-E7888E6EE1C0}" dt="2026-02-19T21:05:49.033" v="7"/>
      <pc:docMkLst>
        <pc:docMk/>
      </pc:docMkLst>
      <pc:sldChg chg="addSp delSp modSp new del">
        <pc:chgData name="Radhakrishnan, Anjali" userId="S::a471r479@home.ku.edu::ababe091-4109-4b90-b6e1-a228c6022af1" providerId="AD" clId="Web-{82911430-D65D-8877-33C4-E7888E6EE1C0}" dt="2026-02-19T21:05:49.033" v="7"/>
        <pc:sldMkLst>
          <pc:docMk/>
          <pc:sldMk cId="341012404" sldId="260"/>
        </pc:sldMkLst>
        <pc:spChg chg="add del mod">
          <ac:chgData name="Radhakrishnan, Anjali" userId="S::a471r479@home.ku.edu::ababe091-4109-4b90-b6e1-a228c6022af1" providerId="AD" clId="Web-{82911430-D65D-8877-33C4-E7888E6EE1C0}" dt="2026-02-19T21:04:26.312" v="3"/>
          <ac:spMkLst>
            <pc:docMk/>
            <pc:sldMk cId="341012404" sldId="260"/>
            <ac:spMk id="4" creationId="{2C334508-458E-F239-9F4A-7B010AEC7C52}"/>
          </ac:spMkLst>
        </pc:spChg>
        <pc:spChg chg="add del mod">
          <ac:chgData name="Radhakrishnan, Anjali" userId="S::a471r479@home.ku.edu::ababe091-4109-4b90-b6e1-a228c6022af1" providerId="AD" clId="Web-{82911430-D65D-8877-33C4-E7888E6EE1C0}" dt="2026-02-19T21:05:44.314" v="6"/>
          <ac:spMkLst>
            <pc:docMk/>
            <pc:sldMk cId="341012404" sldId="260"/>
            <ac:spMk id="5" creationId="{692206BD-8965-877B-B92B-6CE02BFAEAAD}"/>
          </ac:spMkLst>
        </pc:spChg>
      </pc:sldChg>
    </pc:docChg>
  </pc:docChgLst>
  <pc:docChgLst>
    <pc:chgData name="Narvaez, Wilberth Antonio" userId="S::w696n850@home.ku.edu::d24ed198-8f7d-47c3-9894-c90b93e47f68" providerId="AD" clId="Web-{13CC2E2A-7C14-FCCC-D6F3-961EA7A86A46}"/>
    <pc:docChg chg="addSld delSld modSld sldOrd">
      <pc:chgData name="Narvaez, Wilberth Antonio" userId="S::w696n850@home.ku.edu::d24ed198-8f7d-47c3-9894-c90b93e47f68" providerId="AD" clId="Web-{13CC2E2A-7C14-FCCC-D6F3-961EA7A86A46}" dt="2026-02-19T20:43:19.053" v="60"/>
      <pc:docMkLst>
        <pc:docMk/>
      </pc:docMkLst>
      <pc:sldChg chg="addSp delSp modSp add del ord">
        <pc:chgData name="Narvaez, Wilberth Antonio" userId="S::w696n850@home.ku.edu::d24ed198-8f7d-47c3-9894-c90b93e47f68" providerId="AD" clId="Web-{13CC2E2A-7C14-FCCC-D6F3-961EA7A86A46}" dt="2026-02-19T20:43:19.053" v="60"/>
        <pc:sldMkLst>
          <pc:docMk/>
          <pc:sldMk cId="0" sldId="256"/>
        </pc:sldMkLst>
        <pc:spChg chg="add mod">
          <ac:chgData name="Narvaez, Wilberth Antonio" userId="S::w696n850@home.ku.edu::d24ed198-8f7d-47c3-9894-c90b93e47f68" providerId="AD" clId="Web-{13CC2E2A-7C14-FCCC-D6F3-961EA7A86A46}" dt="2026-02-19T20:42:27.882" v="56" actId="20577"/>
          <ac:spMkLst>
            <pc:docMk/>
            <pc:sldMk cId="0" sldId="256"/>
            <ac:spMk id="2" creationId="{85AB34A7-C666-1F86-A55C-3DABCD20EE1C}"/>
          </ac:spMkLst>
        </pc:spChg>
        <pc:spChg chg="mod">
          <ac:chgData name="Narvaez, Wilberth Antonio" userId="S::w696n850@home.ku.edu::d24ed198-8f7d-47c3-9894-c90b93e47f68" providerId="AD" clId="Web-{13CC2E2A-7C14-FCCC-D6F3-961EA7A86A46}" dt="2026-02-19T20:42:55.194" v="58" actId="14100"/>
          <ac:spMkLst>
            <pc:docMk/>
            <pc:sldMk cId="0" sldId="256"/>
            <ac:spMk id="105" creationId="{00000000-0000-0000-0000-000000000000}"/>
          </ac:spMkLst>
        </pc:spChg>
        <pc:spChg chg="mod">
          <ac:chgData name="Narvaez, Wilberth Antonio" userId="S::w696n850@home.ku.edu::d24ed198-8f7d-47c3-9894-c90b93e47f68" providerId="AD" clId="Web-{13CC2E2A-7C14-FCCC-D6F3-961EA7A86A46}" dt="2026-02-19T20:43:04.210" v="59" actId="20577"/>
          <ac:spMkLst>
            <pc:docMk/>
            <pc:sldMk cId="0" sldId="256"/>
            <ac:spMk id="108" creationId="{00000000-0000-0000-0000-000000000000}"/>
          </ac:spMkLst>
        </pc:spChg>
        <pc:spChg chg="del">
          <ac:chgData name="Narvaez, Wilberth Antonio" userId="S::w696n850@home.ku.edu::d24ed198-8f7d-47c3-9894-c90b93e47f68" providerId="AD" clId="Web-{13CC2E2A-7C14-FCCC-D6F3-961EA7A86A46}" dt="2026-02-19T20:41:44.616" v="33"/>
          <ac:spMkLst>
            <pc:docMk/>
            <pc:sldMk cId="0" sldId="256"/>
            <ac:spMk id="123" creationId="{00000000-0000-0000-0000-000000000000}"/>
          </ac:spMkLst>
        </pc:spChg>
        <pc:spChg chg="del">
          <ac:chgData name="Narvaez, Wilberth Antonio" userId="S::w696n850@home.ku.edu::d24ed198-8f7d-47c3-9894-c90b93e47f68" providerId="AD" clId="Web-{13CC2E2A-7C14-FCCC-D6F3-961EA7A86A46}" dt="2026-02-19T20:41:36.788" v="32"/>
          <ac:spMkLst>
            <pc:docMk/>
            <pc:sldMk cId="0" sldId="256"/>
            <ac:spMk id="124" creationId="{00000000-0000-0000-0000-000000000000}"/>
          </ac:spMkLst>
        </pc:spChg>
        <pc:picChg chg="mod">
          <ac:chgData name="Narvaez, Wilberth Antonio" userId="S::w696n850@home.ku.edu::d24ed198-8f7d-47c3-9894-c90b93e47f68" providerId="AD" clId="Web-{13CC2E2A-7C14-FCCC-D6F3-961EA7A86A46}" dt="2026-02-19T20:42:40.600" v="57" actId="1076"/>
          <ac:picMkLst>
            <pc:docMk/>
            <pc:sldMk cId="0" sldId="256"/>
            <ac:picMk id="122" creationId="{00000000-0000-0000-0000-000000000000}"/>
          </ac:picMkLst>
        </pc:picChg>
      </pc:sldChg>
      <pc:sldChg chg="addSp delSp modSp">
        <pc:chgData name="Narvaez, Wilberth Antonio" userId="S::w696n850@home.ku.edu::d24ed198-8f7d-47c3-9894-c90b93e47f68" providerId="AD" clId="Web-{13CC2E2A-7C14-FCCC-D6F3-961EA7A86A46}" dt="2026-02-19T20:27:50.318" v="8"/>
        <pc:sldMkLst>
          <pc:docMk/>
          <pc:sldMk cId="1875211785" sldId="260"/>
        </pc:sldMkLst>
        <pc:spChg chg="add del">
          <ac:chgData name="Narvaez, Wilberth Antonio" userId="S::w696n850@home.ku.edu::d24ed198-8f7d-47c3-9894-c90b93e47f68" providerId="AD" clId="Web-{13CC2E2A-7C14-FCCC-D6F3-961EA7A86A46}" dt="2026-02-19T20:27:50.318" v="8"/>
          <ac:spMkLst>
            <pc:docMk/>
            <pc:sldMk cId="1875211785" sldId="260"/>
            <ac:spMk id="2" creationId="{5AFCA52D-1597-2752-7CC8-95D24B98F06E}"/>
          </ac:spMkLst>
        </pc:spChg>
        <pc:spChg chg="del mod">
          <ac:chgData name="Narvaez, Wilberth Antonio" userId="S::w696n850@home.ku.edu::d24ed198-8f7d-47c3-9894-c90b93e47f68" providerId="AD" clId="Web-{13CC2E2A-7C14-FCCC-D6F3-961EA7A86A46}" dt="2026-02-19T20:27:23.662" v="6"/>
          <ac:spMkLst>
            <pc:docMk/>
            <pc:sldMk cId="1875211785" sldId="260"/>
            <ac:spMk id="3" creationId="{79542250-A010-D5B1-A0CF-518BC0988D75}"/>
          </ac:spMkLst>
        </pc:spChg>
        <pc:spChg chg="add del mod">
          <ac:chgData name="Narvaez, Wilberth Antonio" userId="S::w696n850@home.ku.edu::d24ed198-8f7d-47c3-9894-c90b93e47f68" providerId="AD" clId="Web-{13CC2E2A-7C14-FCCC-D6F3-961EA7A86A46}" dt="2026-02-19T20:26:52.037" v="4"/>
          <ac:spMkLst>
            <pc:docMk/>
            <pc:sldMk cId="1875211785" sldId="260"/>
            <ac:spMk id="4" creationId="{E3D197A5-C877-23DD-0AAF-F8717D210D47}"/>
          </ac:spMkLst>
        </pc:spChg>
      </pc:sldChg>
      <pc:sldChg chg="addSp delSp modSp new del ord">
        <pc:chgData name="Narvaez, Wilberth Antonio" userId="S::w696n850@home.ku.edu::d24ed198-8f7d-47c3-9894-c90b93e47f68" providerId="AD" clId="Web-{13CC2E2A-7C14-FCCC-D6F3-961EA7A86A46}" dt="2026-02-19T20:41:32.460" v="31"/>
        <pc:sldMkLst>
          <pc:docMk/>
          <pc:sldMk cId="1666798183" sldId="261"/>
        </pc:sldMkLst>
        <pc:spChg chg="del">
          <ac:chgData name="Narvaez, Wilberth Antonio" userId="S::w696n850@home.ku.edu::d24ed198-8f7d-47c3-9894-c90b93e47f68" providerId="AD" clId="Web-{13CC2E2A-7C14-FCCC-D6F3-961EA7A86A46}" dt="2026-02-19T20:27:55.756" v="9"/>
          <ac:spMkLst>
            <pc:docMk/>
            <pc:sldMk cId="1666798183" sldId="261"/>
            <ac:spMk id="4" creationId="{0EE26C9A-CE2A-D08A-7582-9E2B6BDE6287}"/>
          </ac:spMkLst>
        </pc:spChg>
        <pc:spChg chg="add del mod">
          <ac:chgData name="Narvaez, Wilberth Antonio" userId="S::w696n850@home.ku.edu::d24ed198-8f7d-47c3-9894-c90b93e47f68" providerId="AD" clId="Web-{13CC2E2A-7C14-FCCC-D6F3-961EA7A86A46}" dt="2026-02-19T20:28:04.990" v="13"/>
          <ac:spMkLst>
            <pc:docMk/>
            <pc:sldMk cId="1666798183" sldId="261"/>
            <ac:spMk id="5" creationId="{97033EFF-FBC8-609B-62A8-31A3607A1D5B}"/>
          </ac:spMkLst>
        </pc:spChg>
      </pc:sldChg>
      <pc:sldChg chg="addSp delSp modSp new del">
        <pc:chgData name="Narvaez, Wilberth Antonio" userId="S::w696n850@home.ku.edu::d24ed198-8f7d-47c3-9894-c90b93e47f68" providerId="AD" clId="Web-{13CC2E2A-7C14-FCCC-D6F3-961EA7A86A46}" dt="2026-02-19T20:31:15.428" v="21"/>
        <pc:sldMkLst>
          <pc:docMk/>
          <pc:sldMk cId="394871459" sldId="262"/>
        </pc:sldMkLst>
        <pc:spChg chg="add del mod">
          <ac:chgData name="Narvaez, Wilberth Antonio" userId="S::w696n850@home.ku.edu::d24ed198-8f7d-47c3-9894-c90b93e47f68" providerId="AD" clId="Web-{13CC2E2A-7C14-FCCC-D6F3-961EA7A86A46}" dt="2026-02-19T20:29:39.084" v="18"/>
          <ac:spMkLst>
            <pc:docMk/>
            <pc:sldMk cId="394871459" sldId="262"/>
            <ac:spMk id="4" creationId="{3F8CA711-E6DA-9418-D9B0-850670E3C34D}"/>
          </ac:spMkLst>
        </pc:spChg>
      </pc:sldChg>
      <pc:sldChg chg="new del">
        <pc:chgData name="Narvaez, Wilberth Antonio" userId="S::w696n850@home.ku.edu::d24ed198-8f7d-47c3-9894-c90b93e47f68" providerId="AD" clId="Web-{13CC2E2A-7C14-FCCC-D6F3-961EA7A86A46}" dt="2026-02-19T20:33:04.162" v="29"/>
        <pc:sldMkLst>
          <pc:docMk/>
          <pc:sldMk cId="750392575" sldId="262"/>
        </pc:sldMkLst>
      </pc:sldChg>
      <pc:sldChg chg="new del">
        <pc:chgData name="Narvaez, Wilberth Antonio" userId="S::w696n850@home.ku.edu::d24ed198-8f7d-47c3-9894-c90b93e47f68" providerId="AD" clId="Web-{13CC2E2A-7C14-FCCC-D6F3-961EA7A86A46}" dt="2026-02-19T20:33:03.459" v="28"/>
        <pc:sldMkLst>
          <pc:docMk/>
          <pc:sldMk cId="3567103870" sldId="263"/>
        </pc:sldMkLst>
      </pc:sldChg>
    </pc:docChg>
  </pc:docChgLst>
  <pc:docChgLst>
    <pc:chgData name="Radhakrishnan, Anjali" userId="S::a471r479@home.ku.edu::ababe091-4109-4b90-b6e1-a228c6022af1" providerId="AD" clId="Web-{D0F2AB24-74C1-22BD-D861-3E47E3D9B02D}"/>
    <pc:docChg chg="addSld delSld modSld">
      <pc:chgData name="Radhakrishnan, Anjali" userId="S::a471r479@home.ku.edu::ababe091-4109-4b90-b6e1-a228c6022af1" providerId="AD" clId="Web-{D0F2AB24-74C1-22BD-D861-3E47E3D9B02D}" dt="2026-02-19T20:29:17.472" v="20"/>
      <pc:docMkLst>
        <pc:docMk/>
      </pc:docMkLst>
      <pc:sldChg chg="addSp delSp modSp new del mod setBg">
        <pc:chgData name="Radhakrishnan, Anjali" userId="S::a471r479@home.ku.edu::ababe091-4109-4b90-b6e1-a228c6022af1" providerId="AD" clId="Web-{D0F2AB24-74C1-22BD-D861-3E47E3D9B02D}" dt="2026-02-19T20:29:17.472" v="20"/>
        <pc:sldMkLst>
          <pc:docMk/>
          <pc:sldMk cId="1875211785" sldId="260"/>
        </pc:sldMkLst>
        <pc:spChg chg="mod">
          <ac:chgData name="Radhakrishnan, Anjali" userId="S::a471r479@home.ku.edu::ababe091-4109-4b90-b6e1-a228c6022af1" providerId="AD" clId="Web-{D0F2AB24-74C1-22BD-D861-3E47E3D9B02D}" dt="2026-02-19T20:29:10.643" v="19"/>
          <ac:spMkLst>
            <pc:docMk/>
            <pc:sldMk cId="1875211785" sldId="260"/>
            <ac:spMk id="2" creationId="{5AFCA52D-1597-2752-7CC8-95D24B98F06E}"/>
          </ac:spMkLst>
        </pc:spChg>
        <pc:spChg chg="add del mod">
          <ac:chgData name="Radhakrishnan, Anjali" userId="S::a471r479@home.ku.edu::ababe091-4109-4b90-b6e1-a228c6022af1" providerId="AD" clId="Web-{D0F2AB24-74C1-22BD-D861-3E47E3D9B02D}" dt="2026-02-19T20:27:48.073" v="7"/>
          <ac:spMkLst>
            <pc:docMk/>
            <pc:sldMk cId="1875211785" sldId="260"/>
            <ac:spMk id="5" creationId="{0A21838D-057D-9670-C7F5-46E9425E7726}"/>
          </ac:spMkLst>
        </pc:spChg>
        <pc:spChg chg="add del mod">
          <ac:chgData name="Radhakrishnan, Anjali" userId="S::a471r479@home.ku.edu::ababe091-4109-4b90-b6e1-a228c6022af1" providerId="AD" clId="Web-{D0F2AB24-74C1-22BD-D861-3E47E3D9B02D}" dt="2026-02-19T20:28:43.984" v="18"/>
          <ac:spMkLst>
            <pc:docMk/>
            <pc:sldMk cId="1875211785" sldId="260"/>
            <ac:spMk id="6" creationId="{0649A580-71F5-E72C-C184-99080E71613F}"/>
          </ac:spMkLst>
        </pc:spChg>
        <pc:spChg chg="add">
          <ac:chgData name="Radhakrishnan, Anjali" userId="S::a471r479@home.ku.edu::ababe091-4109-4b90-b6e1-a228c6022af1" providerId="AD" clId="Web-{D0F2AB24-74C1-22BD-D861-3E47E3D9B02D}" dt="2026-02-19T20:29:10.643" v="19"/>
          <ac:spMkLst>
            <pc:docMk/>
            <pc:sldMk cId="1875211785" sldId="260"/>
            <ac:spMk id="7" creationId="{C27D7A02-907B-496F-BA7E-AA3780733CA7}"/>
          </ac:spMkLst>
        </pc:spChg>
        <pc:spChg chg="add">
          <ac:chgData name="Radhakrishnan, Anjali" userId="S::a471r479@home.ku.edu::ababe091-4109-4b90-b6e1-a228c6022af1" providerId="AD" clId="Web-{D0F2AB24-74C1-22BD-D861-3E47E3D9B02D}" dt="2026-02-19T20:29:10.643" v="19"/>
          <ac:spMkLst>
            <pc:docMk/>
            <pc:sldMk cId="1875211785" sldId="260"/>
            <ac:spMk id="9" creationId="{0FBA5268-0AE7-4CAD-9537-D0EB09E76406}"/>
          </ac:spMkLst>
        </pc:spChg>
        <pc:spChg chg="add">
          <ac:chgData name="Radhakrishnan, Anjali" userId="S::a471r479@home.ku.edu::ababe091-4109-4b90-b6e1-a228c6022af1" providerId="AD" clId="Web-{D0F2AB24-74C1-22BD-D861-3E47E3D9B02D}" dt="2026-02-19T20:29:10.643" v="19"/>
          <ac:spMkLst>
            <pc:docMk/>
            <pc:sldMk cId="1875211785" sldId="260"/>
            <ac:spMk id="11" creationId="{088D065B-39DA-4077-B9CF-E489CE4C0169}"/>
          </ac:spMkLst>
        </pc:spChg>
      </pc:sldChg>
      <pc:sldChg chg="addSp delSp modSp add del">
        <pc:chgData name="Radhakrishnan, Anjali" userId="S::a471r479@home.ku.edu::ababe091-4109-4b90-b6e1-a228c6022af1" providerId="AD" clId="Web-{D0F2AB24-74C1-22BD-D861-3E47E3D9B02D}" dt="2026-02-19T20:28:11.325" v="12"/>
        <pc:sldMkLst>
          <pc:docMk/>
          <pc:sldMk cId="1666798183" sldId="261"/>
        </pc:sldMkLst>
        <pc:spChg chg="add mod">
          <ac:chgData name="Radhakrishnan, Anjali" userId="S::a471r479@home.ku.edu::ababe091-4109-4b90-b6e1-a228c6022af1" providerId="AD" clId="Web-{D0F2AB24-74C1-22BD-D861-3E47E3D9B02D}" dt="2026-02-19T20:27:31.711" v="2"/>
          <ac:spMkLst>
            <pc:docMk/>
            <pc:sldMk cId="1666798183" sldId="261"/>
            <ac:spMk id="4" creationId="{0EE26C9A-CE2A-D08A-7582-9E2B6BDE6287}"/>
          </ac:spMkLst>
        </pc:spChg>
        <pc:spChg chg="add del mod">
          <ac:chgData name="Radhakrishnan, Anjali" userId="S::a471r479@home.ku.edu::ababe091-4109-4b90-b6e1-a228c6022af1" providerId="AD" clId="Web-{D0F2AB24-74C1-22BD-D861-3E47E3D9B02D}" dt="2026-02-19T20:28:11.325" v="12"/>
          <ac:spMkLst>
            <pc:docMk/>
            <pc:sldMk cId="1666798183" sldId="261"/>
            <ac:spMk id="6" creationId="{B89B123A-2856-1C86-F6CB-F3C86218C44C}"/>
          </ac:spMkLst>
        </pc:spChg>
      </pc:sldChg>
    </pc:docChg>
  </pc:docChgLst>
  <pc:docChgLst>
    <pc:chgData name="Radhakrishnan, Anjali" userId="S::a471r479@home.ku.edu::ababe091-4109-4b90-b6e1-a228c6022af1" providerId="AD" clId="Web-{A38176E8-CD0C-7835-38CB-3E8712AAA20A}"/>
    <pc:docChg chg="addSld delSld modSld">
      <pc:chgData name="Radhakrishnan, Anjali" userId="S::a471r479@home.ku.edu::ababe091-4109-4b90-b6e1-a228c6022af1" providerId="AD" clId="Web-{A38176E8-CD0C-7835-38CB-3E8712AAA20A}" dt="2026-02-19T21:10:43.998" v="8"/>
      <pc:docMkLst>
        <pc:docMk/>
      </pc:docMkLst>
      <pc:sldChg chg="addSp delSp modSp new del">
        <pc:chgData name="Radhakrishnan, Anjali" userId="S::a471r479@home.ku.edu::ababe091-4109-4b90-b6e1-a228c6022af1" providerId="AD" clId="Web-{A38176E8-CD0C-7835-38CB-3E8712AAA20A}" dt="2026-02-19T21:10:43.998" v="8"/>
        <pc:sldMkLst>
          <pc:docMk/>
          <pc:sldMk cId="1871636282" sldId="260"/>
        </pc:sldMkLst>
        <pc:spChg chg="add del mod">
          <ac:chgData name="Radhakrishnan, Anjali" userId="S::a471r479@home.ku.edu::ababe091-4109-4b90-b6e1-a228c6022af1" providerId="AD" clId="Web-{A38176E8-CD0C-7835-38CB-3E8712AAA20A}" dt="2026-02-19T21:10:20.576" v="3"/>
          <ac:spMkLst>
            <pc:docMk/>
            <pc:sldMk cId="1871636282" sldId="260"/>
            <ac:spMk id="4" creationId="{440B4796-FFD7-DDAF-4A5B-08403D7959A1}"/>
          </ac:spMkLst>
        </pc:spChg>
        <pc:spChg chg="add del mod">
          <ac:chgData name="Radhakrishnan, Anjali" userId="S::a471r479@home.ku.edu::ababe091-4109-4b90-b6e1-a228c6022af1" providerId="AD" clId="Web-{A38176E8-CD0C-7835-38CB-3E8712AAA20A}" dt="2026-02-19T21:10:42.435" v="7"/>
          <ac:spMkLst>
            <pc:docMk/>
            <pc:sldMk cId="1871636282" sldId="260"/>
            <ac:spMk id="5" creationId="{D4553739-504A-0D99-48A5-C3905B02965D}"/>
          </ac:spMkLst>
        </pc:spChg>
      </pc:sldChg>
    </pc:docChg>
  </pc:docChgLst>
  <pc:docChgLst>
    <pc:chgData name="Bartlett, Elizabeth Rose" userId="S::e497b540@home.ku.edu::3cad601e-f072-4eb2-bf64-d0c715cae552" providerId="AD" clId="Web-{1E672084-E4F3-5521-1767-D4E76EF94CC6}"/>
    <pc:docChg chg="addSld delSld modSld">
      <pc:chgData name="Bartlett, Elizabeth Rose" userId="S::e497b540@home.ku.edu::3cad601e-f072-4eb2-bf64-d0c715cae552" providerId="AD" clId="Web-{1E672084-E4F3-5521-1767-D4E76EF94CC6}" dt="2026-02-19T20:22:32.298" v="7" actId="1076"/>
      <pc:docMkLst>
        <pc:docMk/>
      </pc:docMkLst>
      <pc:sldChg chg="modSp add del">
        <pc:chgData name="Bartlett, Elizabeth Rose" userId="S::e497b540@home.ku.edu::3cad601e-f072-4eb2-bf64-d0c715cae552" providerId="AD" clId="Web-{1E672084-E4F3-5521-1767-D4E76EF94CC6}" dt="2026-02-19T20:22:32.298" v="7" actId="1076"/>
        <pc:sldMkLst>
          <pc:docMk/>
          <pc:sldMk cId="0" sldId="259"/>
        </pc:sldMkLst>
        <pc:spChg chg="mod">
          <ac:chgData name="Bartlett, Elizabeth Rose" userId="S::e497b540@home.ku.edu::3cad601e-f072-4eb2-bf64-d0c715cae552" providerId="AD" clId="Web-{1E672084-E4F3-5521-1767-D4E76EF94CC6}" dt="2026-02-19T20:22:32.298" v="7" actId="1076"/>
          <ac:spMkLst>
            <pc:docMk/>
            <pc:sldMk cId="0" sldId="259"/>
            <ac:spMk id="231" creationId="{00000000-0000-0000-0000-000000000000}"/>
          </ac:spMkLst>
        </pc:spChg>
        <pc:spChg chg="mod">
          <ac:chgData name="Bartlett, Elizabeth Rose" userId="S::e497b540@home.ku.edu::3cad601e-f072-4eb2-bf64-d0c715cae552" providerId="AD" clId="Web-{1E672084-E4F3-5521-1767-D4E76EF94CC6}" dt="2026-02-19T20:22:21.766" v="3"/>
          <ac:spMkLst>
            <pc:docMk/>
            <pc:sldMk cId="0" sldId="259"/>
            <ac:spMk id="233" creationId="{00000000-0000-0000-0000-000000000000}"/>
          </ac:spMkLst>
        </pc:spChg>
        <pc:spChg chg="mod">
          <ac:chgData name="Bartlett, Elizabeth Rose" userId="S::e497b540@home.ku.edu::3cad601e-f072-4eb2-bf64-d0c715cae552" providerId="AD" clId="Web-{1E672084-E4F3-5521-1767-D4E76EF94CC6}" dt="2026-02-19T20:22:21.766" v="4"/>
          <ac:spMkLst>
            <pc:docMk/>
            <pc:sldMk cId="0" sldId="259"/>
            <ac:spMk id="244" creationId="{00000000-0000-0000-0000-000000000000}"/>
          </ac:spMkLst>
        </pc:spChg>
        <pc:spChg chg="mod">
          <ac:chgData name="Bartlett, Elizabeth Rose" userId="S::e497b540@home.ku.edu::3cad601e-f072-4eb2-bf64-d0c715cae552" providerId="AD" clId="Web-{1E672084-E4F3-5521-1767-D4E76EF94CC6}" dt="2026-02-19T20:22:21.766" v="5"/>
          <ac:spMkLst>
            <pc:docMk/>
            <pc:sldMk cId="0" sldId="259"/>
            <ac:spMk id="356" creationId="{00000000-0000-0000-0000-000000000000}"/>
          </ac:spMkLst>
        </pc:spChg>
        <pc:spChg chg="mod">
          <ac:chgData name="Bartlett, Elizabeth Rose" userId="S::e497b540@home.ku.edu::3cad601e-f072-4eb2-bf64-d0c715cae552" providerId="AD" clId="Web-{1E672084-E4F3-5521-1767-D4E76EF94CC6}" dt="2026-02-19T20:22:23.344" v="6"/>
          <ac:spMkLst>
            <pc:docMk/>
            <pc:sldMk cId="0" sldId="259"/>
            <ac:spMk id="37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B90E7B-1123-FD4F-A3D7-1C90E9832B88}" type="datetimeFigureOut">
              <a:rPr lang="en-US" smtClean="0"/>
              <a:t>2/20/2026</a:t>
            </a:fld>
            <a:endParaRPr lang="en-US"/>
          </a:p>
        </p:txBody>
      </p:sp>
      <p:sp>
        <p:nvSpPr>
          <p:cNvPr id="4" name="Slide Image Placeholder 3"/>
          <p:cNvSpPr>
            <a:spLocks noGrp="1" noRot="1" noChangeAspect="1"/>
          </p:cNvSpPr>
          <p:nvPr>
            <p:ph type="sldImg" idx="2"/>
          </p:nvPr>
        </p:nvSpPr>
        <p:spPr>
          <a:xfrm>
            <a:off x="1357313" y="1143000"/>
            <a:ext cx="41433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D0AFD-6F7E-514C-BCD1-B5AAD671E40A}" type="slidenum">
              <a:rPr lang="en-US" smtClean="0"/>
              <a:t>‹#›</a:t>
            </a:fld>
            <a:endParaRPr lang="en-US"/>
          </a:p>
        </p:txBody>
      </p:sp>
    </p:spTree>
    <p:extLst>
      <p:ext uri="{BB962C8B-B14F-4D97-AF65-F5344CB8AC3E}">
        <p14:creationId xmlns:p14="http://schemas.microsoft.com/office/powerpoint/2010/main" val="98025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a:spLocks noGrp="1" noChangeArrowheads="1"/>
          </p:cNvSpPr>
          <p:nvPr>
            <p:ph type="sldNum" sz="quarter" idx="5"/>
          </p:nvPr>
        </p:nvSpPr>
        <p:spPr>
          <a:noFill/>
        </p:spPr>
        <p:txBody>
          <a:bodyPr/>
          <a:lstStyle>
            <a:lvl1pPr defTabSz="770783">
              <a:defRPr sz="2600">
                <a:solidFill>
                  <a:schemeClr val="tx1"/>
                </a:solidFill>
                <a:latin typeface="Times New Roman" pitchFamily="18" charset="0"/>
              </a:defRPr>
            </a:lvl1pPr>
            <a:lvl2pPr marL="714310" indent="-274734" defTabSz="770783">
              <a:defRPr sz="2600">
                <a:solidFill>
                  <a:schemeClr val="tx1"/>
                </a:solidFill>
                <a:latin typeface="Times New Roman" pitchFamily="18" charset="0"/>
              </a:defRPr>
            </a:lvl2pPr>
            <a:lvl3pPr marL="1098938" indent="-219788" defTabSz="770783">
              <a:defRPr sz="2600">
                <a:solidFill>
                  <a:schemeClr val="tx1"/>
                </a:solidFill>
                <a:latin typeface="Times New Roman" pitchFamily="18" charset="0"/>
              </a:defRPr>
            </a:lvl3pPr>
            <a:lvl4pPr marL="1538512" indent="-219788" defTabSz="770783">
              <a:defRPr sz="2600">
                <a:solidFill>
                  <a:schemeClr val="tx1"/>
                </a:solidFill>
                <a:latin typeface="Times New Roman" pitchFamily="18" charset="0"/>
              </a:defRPr>
            </a:lvl4pPr>
            <a:lvl5pPr marL="1978086" indent="-219788" defTabSz="770783">
              <a:defRPr sz="2600">
                <a:solidFill>
                  <a:schemeClr val="tx1"/>
                </a:solidFill>
                <a:latin typeface="Times New Roman" pitchFamily="18" charset="0"/>
              </a:defRPr>
            </a:lvl5pPr>
            <a:lvl6pPr marL="2417663" indent="-219788" defTabSz="770783" eaLnBrk="0" fontAlgn="base" hangingPunct="0">
              <a:lnSpc>
                <a:spcPct val="120000"/>
              </a:lnSpc>
              <a:spcBef>
                <a:spcPct val="0"/>
              </a:spcBef>
              <a:spcAft>
                <a:spcPct val="0"/>
              </a:spcAft>
              <a:buFont typeface="Wingdings" pitchFamily="2" charset="2"/>
              <a:buChar char="Ø"/>
              <a:defRPr sz="2600">
                <a:solidFill>
                  <a:schemeClr val="tx1"/>
                </a:solidFill>
                <a:latin typeface="Times New Roman" pitchFamily="18" charset="0"/>
              </a:defRPr>
            </a:lvl6pPr>
            <a:lvl7pPr marL="2857236" indent="-219788" defTabSz="770783" eaLnBrk="0" fontAlgn="base" hangingPunct="0">
              <a:lnSpc>
                <a:spcPct val="120000"/>
              </a:lnSpc>
              <a:spcBef>
                <a:spcPct val="0"/>
              </a:spcBef>
              <a:spcAft>
                <a:spcPct val="0"/>
              </a:spcAft>
              <a:buFont typeface="Wingdings" pitchFamily="2" charset="2"/>
              <a:buChar char="Ø"/>
              <a:defRPr sz="2600">
                <a:solidFill>
                  <a:schemeClr val="tx1"/>
                </a:solidFill>
                <a:latin typeface="Times New Roman" pitchFamily="18" charset="0"/>
              </a:defRPr>
            </a:lvl7pPr>
            <a:lvl8pPr marL="3296812" indent="-219788" defTabSz="770783" eaLnBrk="0" fontAlgn="base" hangingPunct="0">
              <a:lnSpc>
                <a:spcPct val="120000"/>
              </a:lnSpc>
              <a:spcBef>
                <a:spcPct val="0"/>
              </a:spcBef>
              <a:spcAft>
                <a:spcPct val="0"/>
              </a:spcAft>
              <a:buFont typeface="Wingdings" pitchFamily="2" charset="2"/>
              <a:buChar char="Ø"/>
              <a:defRPr sz="2600">
                <a:solidFill>
                  <a:schemeClr val="tx1"/>
                </a:solidFill>
                <a:latin typeface="Times New Roman" pitchFamily="18" charset="0"/>
              </a:defRPr>
            </a:lvl8pPr>
            <a:lvl9pPr marL="3736386" indent="-219788" defTabSz="770783" eaLnBrk="0" fontAlgn="base" hangingPunct="0">
              <a:lnSpc>
                <a:spcPct val="120000"/>
              </a:lnSpc>
              <a:spcBef>
                <a:spcPct val="0"/>
              </a:spcBef>
              <a:spcAft>
                <a:spcPct val="0"/>
              </a:spcAft>
              <a:buFont typeface="Wingdings" pitchFamily="2" charset="2"/>
              <a:buChar char="Ø"/>
              <a:defRPr sz="2600">
                <a:solidFill>
                  <a:schemeClr val="tx1"/>
                </a:solidFill>
                <a:latin typeface="Times New Roman" pitchFamily="18" charset="0"/>
              </a:defRPr>
            </a:lvl9pPr>
          </a:lstStyle>
          <a:p>
            <a:fld id="{59A60DDE-7AAF-46CD-AC79-8CF1941BBC5F}" type="slidenum">
              <a:rPr lang="en-US" sz="1000"/>
              <a:pPr/>
              <a:t>2</a:t>
            </a:fld>
            <a:endParaRPr lang="en-US" sz="1000"/>
          </a:p>
        </p:txBody>
      </p:sp>
      <p:sp>
        <p:nvSpPr>
          <p:cNvPr id="4099" name="Rectangle 2"/>
          <p:cNvSpPr>
            <a:spLocks noGrp="1" noRot="1" noChangeAspect="1" noChangeArrowheads="1" noTextEdit="1"/>
          </p:cNvSpPr>
          <p:nvPr>
            <p:ph type="sldImg"/>
          </p:nvPr>
        </p:nvSpPr>
        <p:spPr>
          <a:ln cap="flat"/>
        </p:spPr>
      </p:sp>
      <p:sp>
        <p:nvSpPr>
          <p:cNvPr id="4100" name="Rectangle 3"/>
          <p:cNvSpPr>
            <a:spLocks noGrp="1" noChangeArrowheads="1"/>
          </p:cNvSpPr>
          <p:nvPr>
            <p:ph type="body" idx="1"/>
          </p:nvPr>
        </p:nvSpPr>
        <p:spPr>
          <a:noFill/>
        </p:spPr>
        <p:txBody>
          <a:bodyPr lIns="134660" tIns="63174" rIns="134660" bIns="63174"/>
          <a:lstStyle/>
          <a:p>
            <a:endParaRPr lang="es-ES"/>
          </a:p>
        </p:txBody>
      </p:sp>
    </p:spTree>
    <p:extLst>
      <p:ext uri="{BB962C8B-B14F-4D97-AF65-F5344CB8AC3E}">
        <p14:creationId xmlns:p14="http://schemas.microsoft.com/office/powerpoint/2010/main" val="3323229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A1A87D-CAF7-4BDC-A0D3-C0DBEDE81619}" type="slidenum">
              <a:rPr lang="en-US" smtClean="0"/>
              <a:pPr/>
              <a:t>5</a:t>
            </a:fld>
            <a:endParaRPr lang="en-US"/>
          </a:p>
        </p:txBody>
      </p:sp>
    </p:spTree>
    <p:extLst>
      <p:ext uri="{BB962C8B-B14F-4D97-AF65-F5344CB8AC3E}">
        <p14:creationId xmlns:p14="http://schemas.microsoft.com/office/powerpoint/2010/main" val="2896827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23260" y="5237695"/>
            <a:ext cx="36530280" cy="11142133"/>
          </a:xfrm>
        </p:spPr>
        <p:txBody>
          <a:bodyPr anchor="b"/>
          <a:lstStyle>
            <a:lvl1pPr algn="ctr">
              <a:defRPr sz="26999"/>
            </a:lvl1pPr>
          </a:lstStyle>
          <a:p>
            <a:r>
              <a:rPr lang="en-US"/>
              <a:t>Click to edit Master title style</a:t>
            </a:r>
          </a:p>
        </p:txBody>
      </p:sp>
      <p:sp>
        <p:nvSpPr>
          <p:cNvPr id="3" name="Subtitle 2"/>
          <p:cNvSpPr>
            <a:spLocks noGrp="1"/>
          </p:cNvSpPr>
          <p:nvPr>
            <p:ph type="subTitle" idx="1"/>
          </p:nvPr>
        </p:nvSpPr>
        <p:spPr>
          <a:xfrm>
            <a:off x="5372100" y="16809511"/>
            <a:ext cx="32232600" cy="7726889"/>
          </a:xfrm>
        </p:spPr>
        <p:txBody>
          <a:bodyPr/>
          <a:lstStyle>
            <a:lvl1pPr marL="0" indent="0" algn="ctr">
              <a:buNone/>
              <a:defRPr sz="10800"/>
            </a:lvl1pPr>
            <a:lvl2pPr marL="2057347" indent="0" algn="ctr">
              <a:buNone/>
              <a:defRPr sz="9000"/>
            </a:lvl2pPr>
            <a:lvl3pPr marL="4114695" indent="0" algn="ctr">
              <a:buNone/>
              <a:defRPr sz="8099"/>
            </a:lvl3pPr>
            <a:lvl4pPr marL="6172042" indent="0" algn="ctr">
              <a:buNone/>
              <a:defRPr sz="7200"/>
            </a:lvl4pPr>
            <a:lvl5pPr marL="8229391" indent="0" algn="ctr">
              <a:buNone/>
              <a:defRPr sz="7200"/>
            </a:lvl5pPr>
            <a:lvl6pPr marL="10286738" indent="0" algn="ctr">
              <a:buNone/>
              <a:defRPr sz="7200"/>
            </a:lvl6pPr>
            <a:lvl7pPr marL="12344086" indent="0" algn="ctr">
              <a:buNone/>
              <a:defRPr sz="7200"/>
            </a:lvl7pPr>
            <a:lvl8pPr marL="14401433" indent="0" algn="ctr">
              <a:buNone/>
              <a:defRPr sz="7200"/>
            </a:lvl8pPr>
            <a:lvl9pPr marL="16458780" indent="0" algn="ctr">
              <a:buNone/>
              <a:defRPr sz="7200"/>
            </a:lvl9pPr>
          </a:lstStyle>
          <a:p>
            <a:r>
              <a:rPr lang="en-US"/>
              <a:t>Click to edit Master subtitle style</a:t>
            </a:r>
          </a:p>
        </p:txBody>
      </p:sp>
      <p:sp>
        <p:nvSpPr>
          <p:cNvPr id="4" name="Date Placeholder 3"/>
          <p:cNvSpPr>
            <a:spLocks noGrp="1"/>
          </p:cNvSpPr>
          <p:nvPr>
            <p:ph type="dt" sz="half" idx="10"/>
          </p:nvPr>
        </p:nvSpPr>
        <p:spPr/>
        <p:txBody>
          <a:bodyPr/>
          <a:lstStyle/>
          <a:p>
            <a:fld id="{837D3897-51AE-B04A-87FA-B1A5D73F6ACF}"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31D10-2870-3E43-B8EE-B042730DE1C9}" type="slidenum">
              <a:rPr lang="en-US" smtClean="0"/>
              <a:t>‹#›</a:t>
            </a:fld>
            <a:endParaRPr lang="en-US"/>
          </a:p>
        </p:txBody>
      </p:sp>
    </p:spTree>
    <p:extLst>
      <p:ext uri="{BB962C8B-B14F-4D97-AF65-F5344CB8AC3E}">
        <p14:creationId xmlns:p14="http://schemas.microsoft.com/office/powerpoint/2010/main" val="3274866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7D3897-51AE-B04A-87FA-B1A5D73F6ACF}"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31D10-2870-3E43-B8EE-B042730DE1C9}" type="slidenum">
              <a:rPr lang="en-US" smtClean="0"/>
              <a:t>‹#›</a:t>
            </a:fld>
            <a:endParaRPr lang="en-US"/>
          </a:p>
        </p:txBody>
      </p:sp>
    </p:spTree>
    <p:extLst>
      <p:ext uri="{BB962C8B-B14F-4D97-AF65-F5344CB8AC3E}">
        <p14:creationId xmlns:p14="http://schemas.microsoft.com/office/powerpoint/2010/main" val="40483393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755274" y="1703917"/>
            <a:ext cx="9266873" cy="2712191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954658" y="1703917"/>
            <a:ext cx="27263408" cy="2712191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7D3897-51AE-B04A-87FA-B1A5D73F6ACF}"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31D10-2870-3E43-B8EE-B042730DE1C9}" type="slidenum">
              <a:rPr lang="en-US" smtClean="0"/>
              <a:t>‹#›</a:t>
            </a:fld>
            <a:endParaRPr lang="en-US"/>
          </a:p>
        </p:txBody>
      </p:sp>
    </p:spTree>
    <p:extLst>
      <p:ext uri="{BB962C8B-B14F-4D97-AF65-F5344CB8AC3E}">
        <p14:creationId xmlns:p14="http://schemas.microsoft.com/office/powerpoint/2010/main" val="3177071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6x48 templat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0098" y="5667901"/>
            <a:ext cx="9847296" cy="730947"/>
          </a:xfrm>
          <a:prstGeom prst="rect">
            <a:avLst/>
          </a:prstGeom>
        </p:spPr>
        <p:txBody>
          <a:bodyPr wrap="square" lIns="228589" tIns="228589" rIns="228589" bIns="228589" anchor="t" anchorCtr="0">
            <a:spAutoFit/>
          </a:bodyPr>
          <a:lstStyle>
            <a:lvl1pPr marL="0" indent="0">
              <a:buNone/>
              <a:defRPr sz="1750">
                <a:solidFill>
                  <a:schemeClr val="accent5">
                    <a:lumMod val="50000"/>
                  </a:schemeClr>
                </a:solidFill>
                <a:latin typeface="Century Gothic" panose="020B0502020202020204" pitchFamily="34" charset="0"/>
                <a:cs typeface="Times New Roman" pitchFamily="18" charset="0"/>
              </a:defRPr>
            </a:lvl1pPr>
            <a:lvl2pPr marL="1444519" indent="-555584">
              <a:defRPr sz="2431">
                <a:latin typeface="Trebuchet MS" pitchFamily="34" charset="0"/>
              </a:defRPr>
            </a:lvl2pPr>
            <a:lvl3pPr marL="2000104" indent="-555584">
              <a:defRPr sz="2431">
                <a:latin typeface="Trebuchet MS" pitchFamily="34" charset="0"/>
              </a:defRPr>
            </a:lvl3pPr>
            <a:lvl4pPr marL="2611248" indent="-611143">
              <a:defRPr sz="2431">
                <a:latin typeface="Trebuchet MS" pitchFamily="34" charset="0"/>
              </a:defRPr>
            </a:lvl4pPr>
            <a:lvl5pPr marL="3055715" indent="-444467">
              <a:defRPr sz="2431">
                <a:latin typeface="Trebuchet MS" pitchFamily="34" charset="0"/>
              </a:defRPr>
            </a:lvl5pPr>
          </a:lstStyle>
          <a:p>
            <a:pPr lvl="0"/>
            <a:r>
              <a:rPr lang="en-US"/>
              <a:t>Type in or paste your text here</a:t>
            </a:r>
          </a:p>
        </p:txBody>
      </p:sp>
      <p:sp>
        <p:nvSpPr>
          <p:cNvPr id="6" name="Text Placeholder 5"/>
          <p:cNvSpPr>
            <a:spLocks noGrp="1"/>
          </p:cNvSpPr>
          <p:nvPr>
            <p:ph type="body" sz="quarter" idx="11" hasCustomPrompt="1"/>
          </p:nvPr>
        </p:nvSpPr>
        <p:spPr>
          <a:xfrm>
            <a:off x="467873" y="4861217"/>
            <a:ext cx="9839523" cy="598447"/>
          </a:xfrm>
          <a:prstGeom prst="rect">
            <a:avLst/>
          </a:prstGeom>
          <a:solidFill>
            <a:schemeClr val="accent5">
              <a:lumMod val="50000"/>
            </a:schemeClr>
          </a:solidFill>
        </p:spPr>
        <p:txBody>
          <a:bodyPr wrap="square" lIns="91436" tIns="91436" rIns="91436" bIns="91436" anchor="t" anchorCtr="0">
            <a:spAutoFit/>
          </a:bodyPr>
          <a:lstStyle>
            <a:lvl1pPr marL="0" indent="0" algn="ctr">
              <a:buNone/>
              <a:defRPr sz="2722" b="1" u="none" baseline="0">
                <a:solidFill>
                  <a:schemeClr val="bg1"/>
                </a:solidFill>
                <a:latin typeface="Century Gothic" panose="020B0502020202020204" pitchFamily="34" charset="0"/>
              </a:defRPr>
            </a:lvl1pPr>
          </a:lstStyle>
          <a:p>
            <a:pPr lvl="0"/>
            <a:r>
              <a:rPr lang="en-US"/>
              <a:t>(click to edit) INTRODUCTION or ABSTRACT</a:t>
            </a:r>
          </a:p>
        </p:txBody>
      </p:sp>
      <p:sp>
        <p:nvSpPr>
          <p:cNvPr id="20" name="Text Placeholder 5"/>
          <p:cNvSpPr>
            <a:spLocks noGrp="1"/>
          </p:cNvSpPr>
          <p:nvPr>
            <p:ph type="body" sz="quarter" idx="20" hasCustomPrompt="1"/>
          </p:nvPr>
        </p:nvSpPr>
        <p:spPr>
          <a:xfrm>
            <a:off x="467871" y="13284321"/>
            <a:ext cx="9841077" cy="598447"/>
          </a:xfrm>
          <a:prstGeom prst="rect">
            <a:avLst/>
          </a:prstGeom>
          <a:solidFill>
            <a:schemeClr val="accent5">
              <a:lumMod val="50000"/>
            </a:schemeClr>
          </a:solidFill>
        </p:spPr>
        <p:txBody>
          <a:bodyPr wrap="square" lIns="91436" tIns="91436" rIns="91436" bIns="91436" anchor="t" anchorCtr="0">
            <a:spAutoFit/>
          </a:bodyPr>
          <a:lstStyle>
            <a:lvl1pPr marL="0" indent="0" algn="ctr">
              <a:buNone/>
              <a:defRPr sz="2722" b="1" u="none" baseline="0">
                <a:solidFill>
                  <a:schemeClr val="bg1"/>
                </a:solidFill>
                <a:latin typeface="Century Gothic" panose="020B0502020202020204" pitchFamily="34" charset="0"/>
              </a:defRPr>
            </a:lvl1pPr>
          </a:lstStyle>
          <a:p>
            <a:pPr lvl="0"/>
            <a:r>
              <a:rPr lang="en-US"/>
              <a:t>(click to edit)  OBJECTIVES</a:t>
            </a:r>
          </a:p>
        </p:txBody>
      </p:sp>
      <p:sp>
        <p:nvSpPr>
          <p:cNvPr id="21" name="Text Placeholder 3"/>
          <p:cNvSpPr>
            <a:spLocks noGrp="1"/>
          </p:cNvSpPr>
          <p:nvPr>
            <p:ph type="body" sz="quarter" idx="21" hasCustomPrompt="1"/>
          </p:nvPr>
        </p:nvSpPr>
        <p:spPr>
          <a:xfrm>
            <a:off x="11221408" y="5667901"/>
            <a:ext cx="9839522" cy="730947"/>
          </a:xfrm>
          <a:prstGeom prst="rect">
            <a:avLst/>
          </a:prstGeom>
        </p:spPr>
        <p:txBody>
          <a:bodyPr wrap="square" lIns="228589" tIns="228589" rIns="228589" bIns="228589" anchor="t" anchorCtr="0">
            <a:spAutoFit/>
          </a:bodyPr>
          <a:lstStyle>
            <a:lvl1pPr marL="0" indent="0">
              <a:buNone/>
              <a:defRPr sz="1750">
                <a:solidFill>
                  <a:schemeClr val="accent5">
                    <a:lumMod val="50000"/>
                  </a:schemeClr>
                </a:solidFill>
                <a:latin typeface="Century Gothic" panose="020B0502020202020204" pitchFamily="34" charset="0"/>
                <a:cs typeface="Times New Roman" pitchFamily="18" charset="0"/>
              </a:defRPr>
            </a:lvl1pPr>
            <a:lvl2pPr marL="1444519" indent="-555584">
              <a:defRPr sz="2431">
                <a:latin typeface="Trebuchet MS" pitchFamily="34" charset="0"/>
              </a:defRPr>
            </a:lvl2pPr>
            <a:lvl3pPr marL="2000104" indent="-555584">
              <a:defRPr sz="2431">
                <a:latin typeface="Trebuchet MS" pitchFamily="34" charset="0"/>
              </a:defRPr>
            </a:lvl3pPr>
            <a:lvl4pPr marL="2611248" indent="-611143">
              <a:defRPr sz="2431">
                <a:latin typeface="Trebuchet MS" pitchFamily="34" charset="0"/>
              </a:defRPr>
            </a:lvl4pPr>
            <a:lvl5pPr marL="3055715" indent="-444467">
              <a:defRPr sz="2431">
                <a:latin typeface="Trebuchet MS" pitchFamily="34" charset="0"/>
              </a:defRPr>
            </a:lvl5pPr>
          </a:lstStyle>
          <a:p>
            <a:pPr lvl="0"/>
            <a:r>
              <a:rPr lang="en-US"/>
              <a:t>Type in or paste your text here</a:t>
            </a:r>
          </a:p>
        </p:txBody>
      </p:sp>
      <p:sp>
        <p:nvSpPr>
          <p:cNvPr id="22" name="Text Placeholder 5"/>
          <p:cNvSpPr>
            <a:spLocks noGrp="1"/>
          </p:cNvSpPr>
          <p:nvPr>
            <p:ph type="body" sz="quarter" idx="22" hasCustomPrompt="1"/>
          </p:nvPr>
        </p:nvSpPr>
        <p:spPr>
          <a:xfrm>
            <a:off x="11221409" y="4861217"/>
            <a:ext cx="9839523" cy="598447"/>
          </a:xfrm>
          <a:prstGeom prst="rect">
            <a:avLst/>
          </a:prstGeom>
          <a:solidFill>
            <a:schemeClr val="accent5">
              <a:lumMod val="50000"/>
            </a:schemeClr>
          </a:solidFill>
        </p:spPr>
        <p:txBody>
          <a:bodyPr wrap="square" lIns="91436" tIns="91436" rIns="91436" bIns="91436" anchor="t" anchorCtr="0">
            <a:spAutoFit/>
          </a:bodyPr>
          <a:lstStyle>
            <a:lvl1pPr marL="0" indent="0" algn="ctr">
              <a:buNone/>
              <a:defRPr sz="2722" b="1" u="none" baseline="0">
                <a:solidFill>
                  <a:schemeClr val="bg1"/>
                </a:solidFill>
                <a:latin typeface="Century Gothic" panose="020B0502020202020204" pitchFamily="34" charset="0"/>
              </a:defRPr>
            </a:lvl1pPr>
          </a:lstStyle>
          <a:p>
            <a:pPr lvl="0"/>
            <a:r>
              <a:rPr lang="en-US"/>
              <a:t>(click to edit)  MATERIALS &amp; METHODS</a:t>
            </a:r>
          </a:p>
        </p:txBody>
      </p:sp>
      <p:sp>
        <p:nvSpPr>
          <p:cNvPr id="23" name="Text Placeholder 3"/>
          <p:cNvSpPr>
            <a:spLocks noGrp="1"/>
          </p:cNvSpPr>
          <p:nvPr>
            <p:ph type="body" sz="quarter" idx="23" hasCustomPrompt="1"/>
          </p:nvPr>
        </p:nvSpPr>
        <p:spPr>
          <a:xfrm>
            <a:off x="21918982" y="5667901"/>
            <a:ext cx="9839522" cy="730947"/>
          </a:xfrm>
          <a:prstGeom prst="rect">
            <a:avLst/>
          </a:prstGeom>
        </p:spPr>
        <p:txBody>
          <a:bodyPr wrap="square" lIns="228589" tIns="228589" rIns="228589" bIns="228589" anchor="t" anchorCtr="0">
            <a:spAutoFit/>
          </a:bodyPr>
          <a:lstStyle>
            <a:lvl1pPr marL="0" indent="0">
              <a:buNone/>
              <a:defRPr sz="1750">
                <a:solidFill>
                  <a:schemeClr val="accent5">
                    <a:lumMod val="50000"/>
                  </a:schemeClr>
                </a:solidFill>
                <a:latin typeface="Century Gothic" panose="020B0502020202020204" pitchFamily="34" charset="0"/>
                <a:cs typeface="Times New Roman" pitchFamily="18" charset="0"/>
              </a:defRPr>
            </a:lvl1pPr>
            <a:lvl2pPr marL="1444519" indent="-555584">
              <a:defRPr sz="2431">
                <a:latin typeface="Trebuchet MS" pitchFamily="34" charset="0"/>
              </a:defRPr>
            </a:lvl2pPr>
            <a:lvl3pPr marL="2000104" indent="-555584">
              <a:defRPr sz="2431">
                <a:latin typeface="Trebuchet MS" pitchFamily="34" charset="0"/>
              </a:defRPr>
            </a:lvl3pPr>
            <a:lvl4pPr marL="2611248" indent="-611143">
              <a:defRPr sz="2431">
                <a:latin typeface="Trebuchet MS" pitchFamily="34" charset="0"/>
              </a:defRPr>
            </a:lvl4pPr>
            <a:lvl5pPr marL="3055715" indent="-444467">
              <a:defRPr sz="2431">
                <a:latin typeface="Trebuchet MS" pitchFamily="34" charset="0"/>
              </a:defRPr>
            </a:lvl5pPr>
          </a:lstStyle>
          <a:p>
            <a:pPr lvl="0"/>
            <a:r>
              <a:rPr lang="en-US"/>
              <a:t>Type in or paste your text here</a:t>
            </a:r>
          </a:p>
        </p:txBody>
      </p:sp>
      <p:sp>
        <p:nvSpPr>
          <p:cNvPr id="24" name="Text Placeholder 5"/>
          <p:cNvSpPr>
            <a:spLocks noGrp="1"/>
          </p:cNvSpPr>
          <p:nvPr>
            <p:ph type="body" sz="quarter" idx="24" hasCustomPrompt="1"/>
          </p:nvPr>
        </p:nvSpPr>
        <p:spPr>
          <a:xfrm>
            <a:off x="21911208" y="4861217"/>
            <a:ext cx="9848850" cy="598447"/>
          </a:xfrm>
          <a:prstGeom prst="rect">
            <a:avLst/>
          </a:prstGeom>
          <a:solidFill>
            <a:schemeClr val="accent5">
              <a:lumMod val="50000"/>
            </a:schemeClr>
          </a:solidFill>
        </p:spPr>
        <p:txBody>
          <a:bodyPr wrap="square" lIns="91436" tIns="91436" rIns="91436" bIns="91436" anchor="t" anchorCtr="0">
            <a:spAutoFit/>
          </a:bodyPr>
          <a:lstStyle>
            <a:lvl1pPr marL="0" indent="0" algn="ctr">
              <a:buNone/>
              <a:defRPr sz="2722" b="1" u="none" baseline="0">
                <a:solidFill>
                  <a:schemeClr val="bg1"/>
                </a:solidFill>
                <a:latin typeface="Century Gothic" panose="020B0502020202020204" pitchFamily="34" charset="0"/>
              </a:defRPr>
            </a:lvl1pPr>
          </a:lstStyle>
          <a:p>
            <a:pPr lvl="0"/>
            <a:r>
              <a:rPr lang="en-US"/>
              <a:t>(click to edit)  RESULTS</a:t>
            </a:r>
          </a:p>
        </p:txBody>
      </p:sp>
      <p:sp>
        <p:nvSpPr>
          <p:cNvPr id="25" name="Text Placeholder 5"/>
          <p:cNvSpPr>
            <a:spLocks noGrp="1"/>
          </p:cNvSpPr>
          <p:nvPr>
            <p:ph type="body" sz="quarter" idx="25" hasCustomPrompt="1"/>
          </p:nvPr>
        </p:nvSpPr>
        <p:spPr>
          <a:xfrm>
            <a:off x="32694661" y="4861217"/>
            <a:ext cx="9837705" cy="598447"/>
          </a:xfrm>
          <a:prstGeom prst="rect">
            <a:avLst/>
          </a:prstGeom>
          <a:solidFill>
            <a:schemeClr val="accent5">
              <a:lumMod val="50000"/>
            </a:schemeClr>
          </a:solidFill>
        </p:spPr>
        <p:txBody>
          <a:bodyPr wrap="square" lIns="91436" tIns="91436" rIns="91436" bIns="91436" anchor="t" anchorCtr="0">
            <a:spAutoFit/>
          </a:bodyPr>
          <a:lstStyle>
            <a:lvl1pPr marL="0" indent="0" algn="ctr">
              <a:buNone/>
              <a:defRPr sz="2722" b="1" u="none" baseline="0">
                <a:solidFill>
                  <a:schemeClr val="bg1"/>
                </a:solidFill>
                <a:latin typeface="Century Gothic" panose="020B0502020202020204" pitchFamily="34" charset="0"/>
              </a:defRPr>
            </a:lvl1pPr>
          </a:lstStyle>
          <a:p>
            <a:pPr lvl="0"/>
            <a:r>
              <a:rPr lang="en-US"/>
              <a:t>(click to edit)  CONCLUSIONS</a:t>
            </a:r>
          </a:p>
        </p:txBody>
      </p:sp>
      <p:sp>
        <p:nvSpPr>
          <p:cNvPr id="26" name="Text Placeholder 3"/>
          <p:cNvSpPr>
            <a:spLocks noGrp="1"/>
          </p:cNvSpPr>
          <p:nvPr>
            <p:ph type="body" sz="quarter" idx="26" hasCustomPrompt="1"/>
          </p:nvPr>
        </p:nvSpPr>
        <p:spPr>
          <a:xfrm>
            <a:off x="32694661" y="5667901"/>
            <a:ext cx="9837705" cy="730947"/>
          </a:xfrm>
          <a:prstGeom prst="rect">
            <a:avLst/>
          </a:prstGeom>
        </p:spPr>
        <p:txBody>
          <a:bodyPr wrap="square" lIns="228589" tIns="228589" rIns="228589" bIns="228589" anchor="t" anchorCtr="0">
            <a:spAutoFit/>
          </a:bodyPr>
          <a:lstStyle>
            <a:lvl1pPr marL="0" indent="0">
              <a:buNone/>
              <a:defRPr sz="1750">
                <a:solidFill>
                  <a:schemeClr val="accent5">
                    <a:lumMod val="50000"/>
                  </a:schemeClr>
                </a:solidFill>
                <a:latin typeface="Century Gothic" panose="020B0502020202020204" pitchFamily="34" charset="0"/>
                <a:cs typeface="Times New Roman" pitchFamily="18" charset="0"/>
              </a:defRPr>
            </a:lvl1pPr>
            <a:lvl2pPr marL="1444519" indent="-555584">
              <a:defRPr sz="2431">
                <a:latin typeface="Trebuchet MS" pitchFamily="34" charset="0"/>
              </a:defRPr>
            </a:lvl2pPr>
            <a:lvl3pPr marL="2000104" indent="-555584">
              <a:defRPr sz="2431">
                <a:latin typeface="Trebuchet MS" pitchFamily="34" charset="0"/>
              </a:defRPr>
            </a:lvl3pPr>
            <a:lvl4pPr marL="2611248" indent="-611143">
              <a:defRPr sz="2431">
                <a:latin typeface="Trebuchet MS" pitchFamily="34" charset="0"/>
              </a:defRPr>
            </a:lvl4pPr>
            <a:lvl5pPr marL="3055715" indent="-444467">
              <a:defRPr sz="2431">
                <a:latin typeface="Trebuchet MS" pitchFamily="34" charset="0"/>
              </a:defRPr>
            </a:lvl5pPr>
          </a:lstStyle>
          <a:p>
            <a:pPr lvl="0"/>
            <a:r>
              <a:rPr lang="en-US"/>
              <a:t>Type in or paste your text here</a:t>
            </a:r>
          </a:p>
        </p:txBody>
      </p:sp>
      <p:sp>
        <p:nvSpPr>
          <p:cNvPr id="27" name="Text Placeholder 5"/>
          <p:cNvSpPr>
            <a:spLocks noGrp="1"/>
          </p:cNvSpPr>
          <p:nvPr>
            <p:ph type="body" sz="quarter" idx="27" hasCustomPrompt="1"/>
          </p:nvPr>
        </p:nvSpPr>
        <p:spPr>
          <a:xfrm>
            <a:off x="32694661" y="13342873"/>
            <a:ext cx="9837705" cy="598447"/>
          </a:xfrm>
          <a:prstGeom prst="rect">
            <a:avLst/>
          </a:prstGeom>
          <a:solidFill>
            <a:schemeClr val="accent5">
              <a:lumMod val="50000"/>
            </a:schemeClr>
          </a:solidFill>
        </p:spPr>
        <p:txBody>
          <a:bodyPr wrap="square" lIns="91436" tIns="91436" rIns="91436" bIns="91436" anchor="t" anchorCtr="0">
            <a:spAutoFit/>
          </a:bodyPr>
          <a:lstStyle>
            <a:lvl1pPr marL="0" indent="0" algn="ctr">
              <a:buNone/>
              <a:defRPr sz="2722" b="1" u="none" baseline="0">
                <a:solidFill>
                  <a:schemeClr val="bg1"/>
                </a:solidFill>
                <a:latin typeface="Century Gothic" panose="020B0502020202020204" pitchFamily="34" charset="0"/>
              </a:defRPr>
            </a:lvl1pPr>
          </a:lstStyle>
          <a:p>
            <a:pPr lvl="0"/>
            <a:r>
              <a:rPr lang="en-US"/>
              <a:t>(click to edit)  REFERENCES</a:t>
            </a:r>
          </a:p>
        </p:txBody>
      </p:sp>
      <p:sp>
        <p:nvSpPr>
          <p:cNvPr id="28" name="Text Placeholder 3"/>
          <p:cNvSpPr>
            <a:spLocks noGrp="1"/>
          </p:cNvSpPr>
          <p:nvPr>
            <p:ph type="body" sz="quarter" idx="28" hasCustomPrompt="1"/>
          </p:nvPr>
        </p:nvSpPr>
        <p:spPr>
          <a:xfrm>
            <a:off x="32694661" y="14061019"/>
            <a:ext cx="9842632" cy="730947"/>
          </a:xfrm>
          <a:prstGeom prst="rect">
            <a:avLst/>
          </a:prstGeom>
        </p:spPr>
        <p:txBody>
          <a:bodyPr wrap="square" lIns="228589" tIns="228589" rIns="228589" bIns="228589" anchor="t" anchorCtr="0">
            <a:spAutoFit/>
          </a:bodyPr>
          <a:lstStyle>
            <a:lvl1pPr marL="0" indent="0">
              <a:buNone/>
              <a:defRPr sz="1750">
                <a:solidFill>
                  <a:schemeClr val="accent5">
                    <a:lumMod val="50000"/>
                  </a:schemeClr>
                </a:solidFill>
                <a:latin typeface="Century Gothic" panose="020B0502020202020204" pitchFamily="34" charset="0"/>
                <a:cs typeface="Times New Roman" pitchFamily="18" charset="0"/>
              </a:defRPr>
            </a:lvl1pPr>
            <a:lvl2pPr marL="1444519" indent="-555584">
              <a:defRPr sz="2431">
                <a:latin typeface="Trebuchet MS" pitchFamily="34" charset="0"/>
              </a:defRPr>
            </a:lvl2pPr>
            <a:lvl3pPr marL="2000104" indent="-555584">
              <a:defRPr sz="2431">
                <a:latin typeface="Trebuchet MS" pitchFamily="34" charset="0"/>
              </a:defRPr>
            </a:lvl3pPr>
            <a:lvl4pPr marL="2611248" indent="-611143">
              <a:defRPr sz="2431">
                <a:latin typeface="Trebuchet MS" pitchFamily="34" charset="0"/>
              </a:defRPr>
            </a:lvl4pPr>
            <a:lvl5pPr marL="3055715" indent="-444467">
              <a:defRPr sz="2431">
                <a:latin typeface="Trebuchet MS" pitchFamily="34" charset="0"/>
              </a:defRPr>
            </a:lvl5pPr>
          </a:lstStyle>
          <a:p>
            <a:pPr lvl="0"/>
            <a:r>
              <a:rPr lang="en-US"/>
              <a:t>Type in or paste your text here</a:t>
            </a:r>
          </a:p>
        </p:txBody>
      </p:sp>
      <p:sp>
        <p:nvSpPr>
          <p:cNvPr id="29" name="Text Placeholder 5"/>
          <p:cNvSpPr>
            <a:spLocks noGrp="1"/>
          </p:cNvSpPr>
          <p:nvPr>
            <p:ph type="body" sz="quarter" idx="29" hasCustomPrompt="1"/>
          </p:nvPr>
        </p:nvSpPr>
        <p:spPr>
          <a:xfrm>
            <a:off x="32694661" y="24432685"/>
            <a:ext cx="9837705" cy="598447"/>
          </a:xfrm>
          <a:prstGeom prst="rect">
            <a:avLst/>
          </a:prstGeom>
          <a:solidFill>
            <a:schemeClr val="accent5">
              <a:lumMod val="50000"/>
            </a:schemeClr>
          </a:solidFill>
        </p:spPr>
        <p:txBody>
          <a:bodyPr wrap="square" lIns="91436" tIns="91436" rIns="91436" bIns="91436" anchor="t" anchorCtr="0">
            <a:spAutoFit/>
          </a:bodyPr>
          <a:lstStyle>
            <a:lvl1pPr marL="0" indent="0" algn="ctr">
              <a:buNone/>
              <a:defRPr sz="2722" b="1" u="none" baseline="0">
                <a:solidFill>
                  <a:schemeClr val="bg1"/>
                </a:solidFill>
                <a:latin typeface="Century Gothic" panose="020B0502020202020204" pitchFamily="34" charset="0"/>
              </a:defRPr>
            </a:lvl1pPr>
          </a:lstStyle>
          <a:p>
            <a:pPr lvl="0"/>
            <a:r>
              <a:rPr lang="en-US"/>
              <a:t>(click to edit)  ACKNOWLEDGEMENTS or  CONTACT</a:t>
            </a:r>
          </a:p>
        </p:txBody>
      </p:sp>
      <p:sp>
        <p:nvSpPr>
          <p:cNvPr id="30" name="Text Placeholder 3"/>
          <p:cNvSpPr>
            <a:spLocks noGrp="1"/>
          </p:cNvSpPr>
          <p:nvPr>
            <p:ph type="body" sz="quarter" idx="30" hasCustomPrompt="1"/>
          </p:nvPr>
        </p:nvSpPr>
        <p:spPr>
          <a:xfrm>
            <a:off x="32694661" y="25165784"/>
            <a:ext cx="9842632" cy="730947"/>
          </a:xfrm>
          <a:prstGeom prst="rect">
            <a:avLst/>
          </a:prstGeom>
        </p:spPr>
        <p:txBody>
          <a:bodyPr wrap="square" lIns="228589" tIns="228589" rIns="228589" bIns="228589" anchor="t" anchorCtr="0">
            <a:spAutoFit/>
          </a:bodyPr>
          <a:lstStyle>
            <a:lvl1pPr marL="0" indent="0">
              <a:buNone/>
              <a:defRPr sz="1750">
                <a:solidFill>
                  <a:schemeClr val="accent5">
                    <a:lumMod val="50000"/>
                  </a:schemeClr>
                </a:solidFill>
                <a:latin typeface="Century Gothic" panose="020B0502020202020204" pitchFamily="34" charset="0"/>
                <a:cs typeface="Times New Roman" pitchFamily="18" charset="0"/>
              </a:defRPr>
            </a:lvl1pPr>
            <a:lvl2pPr marL="1444519" indent="-555584">
              <a:defRPr sz="2431">
                <a:latin typeface="Trebuchet MS" pitchFamily="34" charset="0"/>
              </a:defRPr>
            </a:lvl2pPr>
            <a:lvl3pPr marL="2000104" indent="-555584">
              <a:defRPr sz="2431">
                <a:latin typeface="Trebuchet MS" pitchFamily="34" charset="0"/>
              </a:defRPr>
            </a:lvl3pPr>
            <a:lvl4pPr marL="2611248" indent="-611143">
              <a:defRPr sz="2431">
                <a:latin typeface="Trebuchet MS" pitchFamily="34" charset="0"/>
              </a:defRPr>
            </a:lvl4pPr>
            <a:lvl5pPr marL="3055715" indent="-444467">
              <a:defRPr sz="2431">
                <a:latin typeface="Trebuchet MS" pitchFamily="34" charset="0"/>
              </a:defRPr>
            </a:lvl5pPr>
          </a:lstStyle>
          <a:p>
            <a:pPr lvl="0"/>
            <a:r>
              <a:rPr lang="en-US"/>
              <a:t>Type in or paste your text here</a:t>
            </a:r>
          </a:p>
        </p:txBody>
      </p:sp>
      <p:sp>
        <p:nvSpPr>
          <p:cNvPr id="60" name="Text Placeholder 3"/>
          <p:cNvSpPr>
            <a:spLocks noGrp="1"/>
          </p:cNvSpPr>
          <p:nvPr>
            <p:ph type="body" sz="quarter" idx="96" hasCustomPrompt="1"/>
          </p:nvPr>
        </p:nvSpPr>
        <p:spPr>
          <a:xfrm>
            <a:off x="450098" y="14002831"/>
            <a:ext cx="9847296" cy="730947"/>
          </a:xfrm>
          <a:prstGeom prst="rect">
            <a:avLst/>
          </a:prstGeom>
        </p:spPr>
        <p:txBody>
          <a:bodyPr wrap="square" lIns="228589" tIns="228589" rIns="228589" bIns="228589" anchor="t" anchorCtr="0">
            <a:spAutoFit/>
          </a:bodyPr>
          <a:lstStyle>
            <a:lvl1pPr marL="0" indent="0">
              <a:buNone/>
              <a:defRPr sz="1750">
                <a:solidFill>
                  <a:schemeClr val="accent5">
                    <a:lumMod val="50000"/>
                  </a:schemeClr>
                </a:solidFill>
                <a:latin typeface="Century Gothic" panose="020B0502020202020204" pitchFamily="34" charset="0"/>
                <a:cs typeface="Times New Roman" pitchFamily="18" charset="0"/>
              </a:defRPr>
            </a:lvl1pPr>
            <a:lvl2pPr marL="1444519" indent="-555584">
              <a:defRPr sz="2431">
                <a:latin typeface="Trebuchet MS" pitchFamily="34" charset="0"/>
              </a:defRPr>
            </a:lvl2pPr>
            <a:lvl3pPr marL="2000104" indent="-555584">
              <a:defRPr sz="2431">
                <a:latin typeface="Trebuchet MS" pitchFamily="34" charset="0"/>
              </a:defRPr>
            </a:lvl3pPr>
            <a:lvl4pPr marL="2611248" indent="-611143">
              <a:defRPr sz="2431">
                <a:latin typeface="Trebuchet MS" pitchFamily="34" charset="0"/>
              </a:defRPr>
            </a:lvl4pPr>
            <a:lvl5pPr marL="3055715" indent="-444467">
              <a:defRPr sz="2431">
                <a:latin typeface="Trebuchet MS" pitchFamily="34" charset="0"/>
              </a:defRPr>
            </a:lvl5pPr>
          </a:lstStyle>
          <a:p>
            <a:pPr lvl="0"/>
            <a:r>
              <a:rPr lang="en-US"/>
              <a:t>Type in or paste your text here</a:t>
            </a:r>
          </a:p>
        </p:txBody>
      </p:sp>
      <p:sp>
        <p:nvSpPr>
          <p:cNvPr id="77" name="Text Placeholder 76"/>
          <p:cNvSpPr>
            <a:spLocks noGrp="1"/>
          </p:cNvSpPr>
          <p:nvPr>
            <p:ph type="body" sz="quarter" idx="150" hasCustomPrompt="1"/>
          </p:nvPr>
        </p:nvSpPr>
        <p:spPr>
          <a:xfrm>
            <a:off x="5808997" y="2436183"/>
            <a:ext cx="31332323" cy="508686"/>
          </a:xfrm>
          <a:prstGeom prst="rect">
            <a:avLst/>
          </a:prstGeom>
        </p:spPr>
        <p:txBody>
          <a:bodyPr wrap="square" anchor="t" anchorCtr="0">
            <a:spAutoFit/>
          </a:bodyPr>
          <a:lstStyle>
            <a:lvl1pPr marL="0" indent="0" algn="ctr">
              <a:buFontTx/>
              <a:buNone/>
              <a:defRPr sz="2722">
                <a:solidFill>
                  <a:schemeClr val="bg1"/>
                </a:solidFill>
                <a:latin typeface="Century Gothic" panose="020B0502020202020204" pitchFamily="34" charset="0"/>
              </a:defRPr>
            </a:lvl1pPr>
            <a:lvl2pPr>
              <a:buFontTx/>
              <a:buNone/>
              <a:defRPr sz="7000"/>
            </a:lvl2pPr>
            <a:lvl3pPr>
              <a:buFontTx/>
              <a:buNone/>
              <a:defRPr sz="7000"/>
            </a:lvl3pPr>
            <a:lvl4pPr>
              <a:buFontTx/>
              <a:buNone/>
              <a:defRPr sz="7000"/>
            </a:lvl4pPr>
            <a:lvl5pPr>
              <a:buFontTx/>
              <a:buNone/>
              <a:defRPr sz="7000"/>
            </a:lvl5pPr>
          </a:lstStyle>
          <a:p>
            <a:pPr lvl="0"/>
            <a:r>
              <a:rPr lang="en-US"/>
              <a:t>Click here to add affiliations</a:t>
            </a:r>
          </a:p>
        </p:txBody>
      </p:sp>
      <p:sp>
        <p:nvSpPr>
          <p:cNvPr id="78" name="Text Placeholder 76"/>
          <p:cNvSpPr>
            <a:spLocks noGrp="1"/>
          </p:cNvSpPr>
          <p:nvPr>
            <p:ph type="body" sz="quarter" idx="151" hasCustomPrompt="1"/>
          </p:nvPr>
        </p:nvSpPr>
        <p:spPr>
          <a:xfrm>
            <a:off x="5808997" y="1519336"/>
            <a:ext cx="31332323" cy="748068"/>
          </a:xfrm>
          <a:prstGeom prst="rect">
            <a:avLst/>
          </a:prstGeom>
        </p:spPr>
        <p:txBody>
          <a:bodyPr wrap="square" anchor="t" anchorCtr="0">
            <a:spAutoFit/>
          </a:bodyPr>
          <a:lstStyle>
            <a:lvl1pPr marL="0" indent="0" algn="ctr">
              <a:buFontTx/>
              <a:buNone/>
              <a:defRPr sz="4278">
                <a:solidFill>
                  <a:schemeClr val="bg1"/>
                </a:solidFill>
                <a:latin typeface="Century Gothic" panose="020B0502020202020204" pitchFamily="34" charset="0"/>
              </a:defRPr>
            </a:lvl1pPr>
            <a:lvl2pPr>
              <a:buFontTx/>
              <a:buNone/>
              <a:defRPr sz="7000"/>
            </a:lvl2pPr>
            <a:lvl3pPr>
              <a:buFontTx/>
              <a:buNone/>
              <a:defRPr sz="7000"/>
            </a:lvl3pPr>
            <a:lvl4pPr>
              <a:buFontTx/>
              <a:buNone/>
              <a:defRPr sz="7000"/>
            </a:lvl4pPr>
            <a:lvl5pPr>
              <a:buFontTx/>
              <a:buNone/>
              <a:defRPr sz="7000"/>
            </a:lvl5pPr>
          </a:lstStyle>
          <a:p>
            <a:pPr lvl="0"/>
            <a:r>
              <a:rPr lang="en-US"/>
              <a:t>Click here to add authors</a:t>
            </a:r>
          </a:p>
        </p:txBody>
      </p:sp>
      <p:sp>
        <p:nvSpPr>
          <p:cNvPr id="79" name="Text Placeholder 76"/>
          <p:cNvSpPr>
            <a:spLocks noGrp="1"/>
          </p:cNvSpPr>
          <p:nvPr>
            <p:ph type="body" sz="quarter" idx="153" hasCustomPrompt="1"/>
          </p:nvPr>
        </p:nvSpPr>
        <p:spPr>
          <a:xfrm>
            <a:off x="5808997" y="452874"/>
            <a:ext cx="31332323" cy="897682"/>
          </a:xfrm>
          <a:prstGeom prst="rect">
            <a:avLst/>
          </a:prstGeom>
        </p:spPr>
        <p:txBody>
          <a:bodyPr wrap="square" anchor="t" anchorCtr="0">
            <a:spAutoFit/>
          </a:bodyPr>
          <a:lstStyle>
            <a:lvl1pPr marL="0" indent="0" algn="ctr">
              <a:buFontTx/>
              <a:buNone/>
              <a:defRPr sz="5250" b="1">
                <a:solidFill>
                  <a:schemeClr val="bg1"/>
                </a:solidFill>
                <a:latin typeface="Century Gothic" panose="020B0502020202020204" pitchFamily="34" charset="0"/>
              </a:defRPr>
            </a:lvl1pPr>
            <a:lvl2pPr>
              <a:buFontTx/>
              <a:buNone/>
              <a:defRPr sz="7000"/>
            </a:lvl2pPr>
            <a:lvl3pPr>
              <a:buFontTx/>
              <a:buNone/>
              <a:defRPr sz="7000"/>
            </a:lvl3pPr>
            <a:lvl4pPr>
              <a:buFontTx/>
              <a:buNone/>
              <a:defRPr sz="7000"/>
            </a:lvl4pPr>
            <a:lvl5pPr>
              <a:buFontTx/>
              <a:buNone/>
              <a:defRPr sz="7000"/>
            </a:lvl5pPr>
          </a:lstStyle>
          <a:p>
            <a:pPr lvl="0"/>
            <a:r>
              <a:rPr lang="en-US"/>
              <a:t>Click here to add title</a:t>
            </a:r>
          </a:p>
        </p:txBody>
      </p:sp>
    </p:spTree>
    <p:extLst>
      <p:ext uri="{BB962C8B-B14F-4D97-AF65-F5344CB8AC3E}">
        <p14:creationId xmlns:p14="http://schemas.microsoft.com/office/powerpoint/2010/main" val="2627566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7D3897-51AE-B04A-87FA-B1A5D73F6ACF}"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31D10-2870-3E43-B8EE-B042730DE1C9}" type="slidenum">
              <a:rPr lang="en-US" smtClean="0"/>
              <a:t>‹#›</a:t>
            </a:fld>
            <a:endParaRPr lang="en-US"/>
          </a:p>
        </p:txBody>
      </p:sp>
    </p:spTree>
    <p:extLst>
      <p:ext uri="{BB962C8B-B14F-4D97-AF65-F5344CB8AC3E}">
        <p14:creationId xmlns:p14="http://schemas.microsoft.com/office/powerpoint/2010/main" val="3167269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32274" y="7978784"/>
            <a:ext cx="37067490" cy="13312773"/>
          </a:xfrm>
        </p:spPr>
        <p:txBody>
          <a:bodyPr anchor="b"/>
          <a:lstStyle>
            <a:lvl1pPr>
              <a:defRPr sz="26999"/>
            </a:lvl1pPr>
          </a:lstStyle>
          <a:p>
            <a:r>
              <a:rPr lang="en-US"/>
              <a:t>Click to edit Master title style</a:t>
            </a:r>
          </a:p>
        </p:txBody>
      </p:sp>
      <p:sp>
        <p:nvSpPr>
          <p:cNvPr id="3" name="Text Placeholder 2"/>
          <p:cNvSpPr>
            <a:spLocks noGrp="1"/>
          </p:cNvSpPr>
          <p:nvPr>
            <p:ph type="body" idx="1"/>
          </p:nvPr>
        </p:nvSpPr>
        <p:spPr>
          <a:xfrm>
            <a:off x="2932274" y="21417501"/>
            <a:ext cx="37067490" cy="7000873"/>
          </a:xfrm>
        </p:spPr>
        <p:txBody>
          <a:bodyPr/>
          <a:lstStyle>
            <a:lvl1pPr marL="0" indent="0">
              <a:buNone/>
              <a:defRPr sz="10800">
                <a:solidFill>
                  <a:schemeClr val="tx1">
                    <a:tint val="82000"/>
                  </a:schemeClr>
                </a:solidFill>
              </a:defRPr>
            </a:lvl1pPr>
            <a:lvl2pPr marL="2057347" indent="0">
              <a:buNone/>
              <a:defRPr sz="9000">
                <a:solidFill>
                  <a:schemeClr val="tx1">
                    <a:tint val="82000"/>
                  </a:schemeClr>
                </a:solidFill>
              </a:defRPr>
            </a:lvl2pPr>
            <a:lvl3pPr marL="4114695" indent="0">
              <a:buNone/>
              <a:defRPr sz="8099">
                <a:solidFill>
                  <a:schemeClr val="tx1">
                    <a:tint val="82000"/>
                  </a:schemeClr>
                </a:solidFill>
              </a:defRPr>
            </a:lvl3pPr>
            <a:lvl4pPr marL="6172042" indent="0">
              <a:buNone/>
              <a:defRPr sz="7200">
                <a:solidFill>
                  <a:schemeClr val="tx1">
                    <a:tint val="82000"/>
                  </a:schemeClr>
                </a:solidFill>
              </a:defRPr>
            </a:lvl4pPr>
            <a:lvl5pPr marL="8229391" indent="0">
              <a:buNone/>
              <a:defRPr sz="7200">
                <a:solidFill>
                  <a:schemeClr val="tx1">
                    <a:tint val="82000"/>
                  </a:schemeClr>
                </a:solidFill>
              </a:defRPr>
            </a:lvl5pPr>
            <a:lvl6pPr marL="10286738" indent="0">
              <a:buNone/>
              <a:defRPr sz="7200">
                <a:solidFill>
                  <a:schemeClr val="tx1">
                    <a:tint val="82000"/>
                  </a:schemeClr>
                </a:solidFill>
              </a:defRPr>
            </a:lvl6pPr>
            <a:lvl7pPr marL="12344086" indent="0">
              <a:buNone/>
              <a:defRPr sz="7200">
                <a:solidFill>
                  <a:schemeClr val="tx1">
                    <a:tint val="82000"/>
                  </a:schemeClr>
                </a:solidFill>
              </a:defRPr>
            </a:lvl7pPr>
            <a:lvl8pPr marL="14401433" indent="0">
              <a:buNone/>
              <a:defRPr sz="7200">
                <a:solidFill>
                  <a:schemeClr val="tx1">
                    <a:tint val="82000"/>
                  </a:schemeClr>
                </a:solidFill>
              </a:defRPr>
            </a:lvl8pPr>
            <a:lvl9pPr marL="16458780" indent="0">
              <a:buNone/>
              <a:defRPr sz="72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7D3897-51AE-B04A-87FA-B1A5D73F6ACF}" type="datetimeFigureOut">
              <a:rPr lang="en-US" smtClean="0"/>
              <a:t>2/20/2026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231D10-2870-3E43-B8EE-B042730DE1C9}" type="slidenum">
              <a:rPr lang="en-US" smtClean="0"/>
              <a:t>‹#›</a:t>
            </a:fld>
            <a:endParaRPr lang="en-US"/>
          </a:p>
        </p:txBody>
      </p:sp>
    </p:spTree>
    <p:extLst>
      <p:ext uri="{BB962C8B-B14F-4D97-AF65-F5344CB8AC3E}">
        <p14:creationId xmlns:p14="http://schemas.microsoft.com/office/powerpoint/2010/main" val="4284715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954655" y="8519583"/>
            <a:ext cx="18265140" cy="20306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1757005" y="8519583"/>
            <a:ext cx="18265140" cy="203062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7D3897-51AE-B04A-87FA-B1A5D73F6ACF}" type="datetimeFigureOut">
              <a:rPr lang="en-US" smtClean="0"/>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31D10-2870-3E43-B8EE-B042730DE1C9}" type="slidenum">
              <a:rPr lang="en-US" smtClean="0"/>
              <a:t>‹#›</a:t>
            </a:fld>
            <a:endParaRPr lang="en-US"/>
          </a:p>
        </p:txBody>
      </p:sp>
    </p:spTree>
    <p:extLst>
      <p:ext uri="{BB962C8B-B14F-4D97-AF65-F5344CB8AC3E}">
        <p14:creationId xmlns:p14="http://schemas.microsoft.com/office/powerpoint/2010/main" val="394074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60253" y="1703923"/>
            <a:ext cx="37067490" cy="6185961"/>
          </a:xfrm>
        </p:spPr>
        <p:txBody>
          <a:bodyPr/>
          <a:lstStyle/>
          <a:p>
            <a:r>
              <a:rPr lang="en-US"/>
              <a:t>Click to edit Master title style</a:t>
            </a:r>
          </a:p>
        </p:txBody>
      </p:sp>
      <p:sp>
        <p:nvSpPr>
          <p:cNvPr id="3" name="Text Placeholder 2"/>
          <p:cNvSpPr>
            <a:spLocks noGrp="1"/>
          </p:cNvSpPr>
          <p:nvPr>
            <p:ph type="body" idx="1"/>
          </p:nvPr>
        </p:nvSpPr>
        <p:spPr>
          <a:xfrm>
            <a:off x="2960257" y="7845427"/>
            <a:ext cx="18181198" cy="3844923"/>
          </a:xfrm>
        </p:spPr>
        <p:txBody>
          <a:bodyPr anchor="b"/>
          <a:lstStyle>
            <a:lvl1pPr marL="0" indent="0">
              <a:buNone/>
              <a:defRPr sz="10800" b="1"/>
            </a:lvl1pPr>
            <a:lvl2pPr marL="2057347" indent="0">
              <a:buNone/>
              <a:defRPr sz="9000" b="1"/>
            </a:lvl2pPr>
            <a:lvl3pPr marL="4114695" indent="0">
              <a:buNone/>
              <a:defRPr sz="8099" b="1"/>
            </a:lvl3pPr>
            <a:lvl4pPr marL="6172042" indent="0">
              <a:buNone/>
              <a:defRPr sz="7200" b="1"/>
            </a:lvl4pPr>
            <a:lvl5pPr marL="8229391" indent="0">
              <a:buNone/>
              <a:defRPr sz="7200" b="1"/>
            </a:lvl5pPr>
            <a:lvl6pPr marL="10286738" indent="0">
              <a:buNone/>
              <a:defRPr sz="7200" b="1"/>
            </a:lvl6pPr>
            <a:lvl7pPr marL="12344086" indent="0">
              <a:buNone/>
              <a:defRPr sz="7200" b="1"/>
            </a:lvl7pPr>
            <a:lvl8pPr marL="14401433" indent="0">
              <a:buNone/>
              <a:defRPr sz="7200" b="1"/>
            </a:lvl8pPr>
            <a:lvl9pPr marL="16458780" indent="0">
              <a:buNone/>
              <a:defRPr sz="7200" b="1"/>
            </a:lvl9pPr>
          </a:lstStyle>
          <a:p>
            <a:pPr lvl="0"/>
            <a:r>
              <a:rPr lang="en-US"/>
              <a:t>Click to edit Master text styles</a:t>
            </a:r>
          </a:p>
        </p:txBody>
      </p:sp>
      <p:sp>
        <p:nvSpPr>
          <p:cNvPr id="4" name="Content Placeholder 3"/>
          <p:cNvSpPr>
            <a:spLocks noGrp="1"/>
          </p:cNvSpPr>
          <p:nvPr>
            <p:ph sz="half" idx="2"/>
          </p:nvPr>
        </p:nvSpPr>
        <p:spPr>
          <a:xfrm>
            <a:off x="2960257" y="11690351"/>
            <a:ext cx="18181198" cy="17194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1757009" y="7845427"/>
            <a:ext cx="18270738" cy="3844923"/>
          </a:xfrm>
        </p:spPr>
        <p:txBody>
          <a:bodyPr anchor="b"/>
          <a:lstStyle>
            <a:lvl1pPr marL="0" indent="0">
              <a:buNone/>
              <a:defRPr sz="10800" b="1"/>
            </a:lvl1pPr>
            <a:lvl2pPr marL="2057347" indent="0">
              <a:buNone/>
              <a:defRPr sz="9000" b="1"/>
            </a:lvl2pPr>
            <a:lvl3pPr marL="4114695" indent="0">
              <a:buNone/>
              <a:defRPr sz="8099" b="1"/>
            </a:lvl3pPr>
            <a:lvl4pPr marL="6172042" indent="0">
              <a:buNone/>
              <a:defRPr sz="7200" b="1"/>
            </a:lvl4pPr>
            <a:lvl5pPr marL="8229391" indent="0">
              <a:buNone/>
              <a:defRPr sz="7200" b="1"/>
            </a:lvl5pPr>
            <a:lvl6pPr marL="10286738" indent="0">
              <a:buNone/>
              <a:defRPr sz="7200" b="1"/>
            </a:lvl6pPr>
            <a:lvl7pPr marL="12344086" indent="0">
              <a:buNone/>
              <a:defRPr sz="7200" b="1"/>
            </a:lvl7pPr>
            <a:lvl8pPr marL="14401433" indent="0">
              <a:buNone/>
              <a:defRPr sz="7200" b="1"/>
            </a:lvl8pPr>
            <a:lvl9pPr marL="16458780" indent="0">
              <a:buNone/>
              <a:defRPr sz="7200" b="1"/>
            </a:lvl9pPr>
          </a:lstStyle>
          <a:p>
            <a:pPr lvl="0"/>
            <a:r>
              <a:rPr lang="en-US"/>
              <a:t>Click to edit Master text styles</a:t>
            </a:r>
          </a:p>
        </p:txBody>
      </p:sp>
      <p:sp>
        <p:nvSpPr>
          <p:cNvPr id="6" name="Content Placeholder 5"/>
          <p:cNvSpPr>
            <a:spLocks noGrp="1"/>
          </p:cNvSpPr>
          <p:nvPr>
            <p:ph sz="quarter" idx="4"/>
          </p:nvPr>
        </p:nvSpPr>
        <p:spPr>
          <a:xfrm>
            <a:off x="21757009" y="11690351"/>
            <a:ext cx="18270738" cy="171947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7D3897-51AE-B04A-87FA-B1A5D73F6ACF}" type="datetimeFigureOut">
              <a:rPr lang="en-US" smtClean="0"/>
              <a:t>2/20/2026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4231D10-2870-3E43-B8EE-B042730DE1C9}" type="slidenum">
              <a:rPr lang="en-US" smtClean="0"/>
              <a:t>‹#›</a:t>
            </a:fld>
            <a:endParaRPr lang="en-US"/>
          </a:p>
        </p:txBody>
      </p:sp>
    </p:spTree>
    <p:extLst>
      <p:ext uri="{BB962C8B-B14F-4D97-AF65-F5344CB8AC3E}">
        <p14:creationId xmlns:p14="http://schemas.microsoft.com/office/powerpoint/2010/main" val="15921580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7D3897-51AE-B04A-87FA-B1A5D73F6ACF}" type="datetimeFigureOut">
              <a:rPr lang="en-US" smtClean="0"/>
              <a:t>2/20/2026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4231D10-2870-3E43-B8EE-B042730DE1C9}" type="slidenum">
              <a:rPr lang="en-US" smtClean="0"/>
              <a:t>‹#›</a:t>
            </a:fld>
            <a:endParaRPr lang="en-US"/>
          </a:p>
        </p:txBody>
      </p:sp>
    </p:spTree>
    <p:extLst>
      <p:ext uri="{BB962C8B-B14F-4D97-AF65-F5344CB8AC3E}">
        <p14:creationId xmlns:p14="http://schemas.microsoft.com/office/powerpoint/2010/main" val="37344908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7D3897-51AE-B04A-87FA-B1A5D73F6ACF}" type="datetimeFigureOut">
              <a:rPr lang="en-US" smtClean="0"/>
              <a:t>2/20/2026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4231D10-2870-3E43-B8EE-B042730DE1C9}" type="slidenum">
              <a:rPr lang="en-US" smtClean="0"/>
              <a:t>‹#›</a:t>
            </a:fld>
            <a:endParaRPr lang="en-US"/>
          </a:p>
        </p:txBody>
      </p:sp>
    </p:spTree>
    <p:extLst>
      <p:ext uri="{BB962C8B-B14F-4D97-AF65-F5344CB8AC3E}">
        <p14:creationId xmlns:p14="http://schemas.microsoft.com/office/powerpoint/2010/main" val="803711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60255" y="2133600"/>
            <a:ext cx="13861137" cy="7467600"/>
          </a:xfrm>
        </p:spPr>
        <p:txBody>
          <a:bodyPr anchor="b"/>
          <a:lstStyle>
            <a:lvl1pPr>
              <a:defRPr sz="14400"/>
            </a:lvl1pPr>
          </a:lstStyle>
          <a:p>
            <a:r>
              <a:rPr lang="en-US"/>
              <a:t>Click to edit Master title style</a:t>
            </a:r>
          </a:p>
        </p:txBody>
      </p:sp>
      <p:sp>
        <p:nvSpPr>
          <p:cNvPr id="3" name="Content Placeholder 2"/>
          <p:cNvSpPr>
            <a:spLocks noGrp="1"/>
          </p:cNvSpPr>
          <p:nvPr>
            <p:ph idx="1"/>
          </p:nvPr>
        </p:nvSpPr>
        <p:spPr>
          <a:xfrm>
            <a:off x="18270739" y="4607991"/>
            <a:ext cx="21757005" cy="22743583"/>
          </a:xfrm>
        </p:spPr>
        <p:txBody>
          <a:bodyPr/>
          <a:lstStyle>
            <a:lvl1pPr>
              <a:defRPr sz="14400"/>
            </a:lvl1pPr>
            <a:lvl2pPr>
              <a:defRPr sz="12600"/>
            </a:lvl2pPr>
            <a:lvl3pPr>
              <a:defRPr sz="10800"/>
            </a:lvl3pPr>
            <a:lvl4pPr>
              <a:defRPr sz="9000"/>
            </a:lvl4pPr>
            <a:lvl5pPr>
              <a:defRPr sz="9000"/>
            </a:lvl5pPr>
            <a:lvl6pPr>
              <a:defRPr sz="9000"/>
            </a:lvl6pPr>
            <a:lvl7pPr>
              <a:defRPr sz="9000"/>
            </a:lvl7pPr>
            <a:lvl8pPr>
              <a:defRPr sz="9000"/>
            </a:lvl8pPr>
            <a:lvl9pPr>
              <a:defRPr sz="9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960255" y="9601200"/>
            <a:ext cx="13861137" cy="17787411"/>
          </a:xfrm>
        </p:spPr>
        <p:txBody>
          <a:bodyPr/>
          <a:lstStyle>
            <a:lvl1pPr marL="0" indent="0">
              <a:buNone/>
              <a:defRPr sz="7200"/>
            </a:lvl1pPr>
            <a:lvl2pPr marL="2057347" indent="0">
              <a:buNone/>
              <a:defRPr sz="6299"/>
            </a:lvl2pPr>
            <a:lvl3pPr marL="4114695" indent="0">
              <a:buNone/>
              <a:defRPr sz="5400"/>
            </a:lvl3pPr>
            <a:lvl4pPr marL="6172042" indent="0">
              <a:buNone/>
              <a:defRPr sz="4499"/>
            </a:lvl4pPr>
            <a:lvl5pPr marL="8229391" indent="0">
              <a:buNone/>
              <a:defRPr sz="4499"/>
            </a:lvl5pPr>
            <a:lvl6pPr marL="10286738" indent="0">
              <a:buNone/>
              <a:defRPr sz="4499"/>
            </a:lvl6pPr>
            <a:lvl7pPr marL="12344086" indent="0">
              <a:buNone/>
              <a:defRPr sz="4499"/>
            </a:lvl7pPr>
            <a:lvl8pPr marL="14401433" indent="0">
              <a:buNone/>
              <a:defRPr sz="4499"/>
            </a:lvl8pPr>
            <a:lvl9pPr marL="16458780" indent="0">
              <a:buNone/>
              <a:defRPr sz="4499"/>
            </a:lvl9pPr>
          </a:lstStyle>
          <a:p>
            <a:pPr lvl="0"/>
            <a:r>
              <a:rPr lang="en-US"/>
              <a:t>Click to edit Master text styles</a:t>
            </a:r>
          </a:p>
        </p:txBody>
      </p:sp>
      <p:sp>
        <p:nvSpPr>
          <p:cNvPr id="5" name="Date Placeholder 4"/>
          <p:cNvSpPr>
            <a:spLocks noGrp="1"/>
          </p:cNvSpPr>
          <p:nvPr>
            <p:ph type="dt" sz="half" idx="10"/>
          </p:nvPr>
        </p:nvSpPr>
        <p:spPr/>
        <p:txBody>
          <a:bodyPr/>
          <a:lstStyle/>
          <a:p>
            <a:fld id="{837D3897-51AE-B04A-87FA-B1A5D73F6ACF}" type="datetimeFigureOut">
              <a:rPr lang="en-US" smtClean="0"/>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31D10-2870-3E43-B8EE-B042730DE1C9}" type="slidenum">
              <a:rPr lang="en-US" smtClean="0"/>
              <a:t>‹#›</a:t>
            </a:fld>
            <a:endParaRPr lang="en-US"/>
          </a:p>
        </p:txBody>
      </p:sp>
    </p:spTree>
    <p:extLst>
      <p:ext uri="{BB962C8B-B14F-4D97-AF65-F5344CB8AC3E}">
        <p14:creationId xmlns:p14="http://schemas.microsoft.com/office/powerpoint/2010/main" val="1257884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960255" y="2133600"/>
            <a:ext cx="13861137" cy="7467600"/>
          </a:xfrm>
        </p:spPr>
        <p:txBody>
          <a:bodyPr anchor="b"/>
          <a:lstStyle>
            <a:lvl1pPr>
              <a:defRPr sz="14400"/>
            </a:lvl1pPr>
          </a:lstStyle>
          <a:p>
            <a:r>
              <a:rPr lang="en-US"/>
              <a:t>Click to edit Master title style</a:t>
            </a:r>
          </a:p>
        </p:txBody>
      </p:sp>
      <p:sp>
        <p:nvSpPr>
          <p:cNvPr id="3" name="Picture Placeholder 2"/>
          <p:cNvSpPr>
            <a:spLocks noGrp="1" noChangeAspect="1"/>
          </p:cNvSpPr>
          <p:nvPr>
            <p:ph type="pic" idx="1"/>
          </p:nvPr>
        </p:nvSpPr>
        <p:spPr>
          <a:xfrm>
            <a:off x="18270739" y="4607991"/>
            <a:ext cx="21757005" cy="22743583"/>
          </a:xfrm>
        </p:spPr>
        <p:txBody>
          <a:bodyPr anchor="t"/>
          <a:lstStyle>
            <a:lvl1pPr marL="0" indent="0">
              <a:buNone/>
              <a:defRPr sz="14400"/>
            </a:lvl1pPr>
            <a:lvl2pPr marL="2057347" indent="0">
              <a:buNone/>
              <a:defRPr sz="12600"/>
            </a:lvl2pPr>
            <a:lvl3pPr marL="4114695" indent="0">
              <a:buNone/>
              <a:defRPr sz="10800"/>
            </a:lvl3pPr>
            <a:lvl4pPr marL="6172042" indent="0">
              <a:buNone/>
              <a:defRPr sz="9000"/>
            </a:lvl4pPr>
            <a:lvl5pPr marL="8229391" indent="0">
              <a:buNone/>
              <a:defRPr sz="9000"/>
            </a:lvl5pPr>
            <a:lvl6pPr marL="10286738" indent="0">
              <a:buNone/>
              <a:defRPr sz="9000"/>
            </a:lvl6pPr>
            <a:lvl7pPr marL="12344086" indent="0">
              <a:buNone/>
              <a:defRPr sz="9000"/>
            </a:lvl7pPr>
            <a:lvl8pPr marL="14401433" indent="0">
              <a:buNone/>
              <a:defRPr sz="9000"/>
            </a:lvl8pPr>
            <a:lvl9pPr marL="16458780" indent="0">
              <a:buNone/>
              <a:defRPr sz="9000"/>
            </a:lvl9pPr>
          </a:lstStyle>
          <a:p>
            <a:r>
              <a:rPr lang="en-US"/>
              <a:t>Click icon to add picture</a:t>
            </a:r>
          </a:p>
        </p:txBody>
      </p:sp>
      <p:sp>
        <p:nvSpPr>
          <p:cNvPr id="4" name="Text Placeholder 3"/>
          <p:cNvSpPr>
            <a:spLocks noGrp="1"/>
          </p:cNvSpPr>
          <p:nvPr>
            <p:ph type="body" sz="half" idx="2"/>
          </p:nvPr>
        </p:nvSpPr>
        <p:spPr>
          <a:xfrm>
            <a:off x="2960255" y="9601200"/>
            <a:ext cx="13861137" cy="17787411"/>
          </a:xfrm>
        </p:spPr>
        <p:txBody>
          <a:bodyPr/>
          <a:lstStyle>
            <a:lvl1pPr marL="0" indent="0">
              <a:buNone/>
              <a:defRPr sz="7200"/>
            </a:lvl1pPr>
            <a:lvl2pPr marL="2057347" indent="0">
              <a:buNone/>
              <a:defRPr sz="6299"/>
            </a:lvl2pPr>
            <a:lvl3pPr marL="4114695" indent="0">
              <a:buNone/>
              <a:defRPr sz="5400"/>
            </a:lvl3pPr>
            <a:lvl4pPr marL="6172042" indent="0">
              <a:buNone/>
              <a:defRPr sz="4499"/>
            </a:lvl4pPr>
            <a:lvl5pPr marL="8229391" indent="0">
              <a:buNone/>
              <a:defRPr sz="4499"/>
            </a:lvl5pPr>
            <a:lvl6pPr marL="10286738" indent="0">
              <a:buNone/>
              <a:defRPr sz="4499"/>
            </a:lvl6pPr>
            <a:lvl7pPr marL="12344086" indent="0">
              <a:buNone/>
              <a:defRPr sz="4499"/>
            </a:lvl7pPr>
            <a:lvl8pPr marL="14401433" indent="0">
              <a:buNone/>
              <a:defRPr sz="4499"/>
            </a:lvl8pPr>
            <a:lvl9pPr marL="16458780" indent="0">
              <a:buNone/>
              <a:defRPr sz="4499"/>
            </a:lvl9pPr>
          </a:lstStyle>
          <a:p>
            <a:pPr lvl="0"/>
            <a:r>
              <a:rPr lang="en-US"/>
              <a:t>Click to edit Master text styles</a:t>
            </a:r>
          </a:p>
        </p:txBody>
      </p:sp>
      <p:sp>
        <p:nvSpPr>
          <p:cNvPr id="5" name="Date Placeholder 4"/>
          <p:cNvSpPr>
            <a:spLocks noGrp="1"/>
          </p:cNvSpPr>
          <p:nvPr>
            <p:ph type="dt" sz="half" idx="10"/>
          </p:nvPr>
        </p:nvSpPr>
        <p:spPr/>
        <p:txBody>
          <a:bodyPr/>
          <a:lstStyle/>
          <a:p>
            <a:fld id="{837D3897-51AE-B04A-87FA-B1A5D73F6ACF}" type="datetimeFigureOut">
              <a:rPr lang="en-US" smtClean="0"/>
              <a:t>2/20/2026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4231D10-2870-3E43-B8EE-B042730DE1C9}" type="slidenum">
              <a:rPr lang="en-US" smtClean="0"/>
              <a:t>‹#›</a:t>
            </a:fld>
            <a:endParaRPr lang="en-US"/>
          </a:p>
        </p:txBody>
      </p:sp>
    </p:spTree>
    <p:extLst>
      <p:ext uri="{BB962C8B-B14F-4D97-AF65-F5344CB8AC3E}">
        <p14:creationId xmlns:p14="http://schemas.microsoft.com/office/powerpoint/2010/main" val="2007865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54655" y="1703923"/>
            <a:ext cx="37067490" cy="618596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954655" y="8519583"/>
            <a:ext cx="37067490" cy="203062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954655" y="29662974"/>
            <a:ext cx="9669780" cy="1703917"/>
          </a:xfrm>
          <a:prstGeom prst="rect">
            <a:avLst/>
          </a:prstGeom>
        </p:spPr>
        <p:txBody>
          <a:bodyPr vert="horz" lIns="91440" tIns="45720" rIns="91440" bIns="45720" rtlCol="0" anchor="ctr"/>
          <a:lstStyle>
            <a:lvl1pPr algn="l">
              <a:defRPr sz="5400">
                <a:solidFill>
                  <a:schemeClr val="tx1">
                    <a:tint val="82000"/>
                  </a:schemeClr>
                </a:solidFill>
              </a:defRPr>
            </a:lvl1pPr>
          </a:lstStyle>
          <a:p>
            <a:fld id="{837D3897-51AE-B04A-87FA-B1A5D73F6ACF}" type="datetimeFigureOut">
              <a:rPr lang="en-US" smtClean="0"/>
              <a:t>2/20/2026</a:t>
            </a:fld>
            <a:endParaRPr lang="en-US"/>
          </a:p>
        </p:txBody>
      </p:sp>
      <p:sp>
        <p:nvSpPr>
          <p:cNvPr id="5" name="Footer Placeholder 4"/>
          <p:cNvSpPr>
            <a:spLocks noGrp="1"/>
          </p:cNvSpPr>
          <p:nvPr>
            <p:ph type="ftr" sz="quarter" idx="3"/>
          </p:nvPr>
        </p:nvSpPr>
        <p:spPr>
          <a:xfrm>
            <a:off x="14236065" y="29662974"/>
            <a:ext cx="14504670" cy="1703917"/>
          </a:xfrm>
          <a:prstGeom prst="rect">
            <a:avLst/>
          </a:prstGeom>
        </p:spPr>
        <p:txBody>
          <a:bodyPr vert="horz" lIns="91440" tIns="45720" rIns="91440" bIns="45720" rtlCol="0" anchor="ctr"/>
          <a:lstStyle>
            <a:lvl1pPr algn="ctr">
              <a:defRPr sz="54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30352365" y="29662974"/>
            <a:ext cx="9669780" cy="1703917"/>
          </a:xfrm>
          <a:prstGeom prst="rect">
            <a:avLst/>
          </a:prstGeom>
        </p:spPr>
        <p:txBody>
          <a:bodyPr vert="horz" lIns="91440" tIns="45720" rIns="91440" bIns="45720" rtlCol="0" anchor="ctr"/>
          <a:lstStyle>
            <a:lvl1pPr algn="r">
              <a:defRPr sz="5400">
                <a:solidFill>
                  <a:schemeClr val="tx1">
                    <a:tint val="82000"/>
                  </a:schemeClr>
                </a:solidFill>
              </a:defRPr>
            </a:lvl1pPr>
          </a:lstStyle>
          <a:p>
            <a:fld id="{64231D10-2870-3E43-B8EE-B042730DE1C9}" type="slidenum">
              <a:rPr lang="en-US" smtClean="0"/>
              <a:t>‹#›</a:t>
            </a:fld>
            <a:endParaRPr lang="en-US"/>
          </a:p>
        </p:txBody>
      </p:sp>
    </p:spTree>
    <p:extLst>
      <p:ext uri="{BB962C8B-B14F-4D97-AF65-F5344CB8AC3E}">
        <p14:creationId xmlns:p14="http://schemas.microsoft.com/office/powerpoint/2010/main" val="41292545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4114695" rtl="0" eaLnBrk="1" latinLnBrk="0" hangingPunct="1">
        <a:lnSpc>
          <a:spcPct val="90000"/>
        </a:lnSpc>
        <a:spcBef>
          <a:spcPct val="0"/>
        </a:spcBef>
        <a:buNone/>
        <a:defRPr sz="19799" kern="1200">
          <a:solidFill>
            <a:schemeClr val="tx1"/>
          </a:solidFill>
          <a:latin typeface="+mj-lt"/>
          <a:ea typeface="+mj-ea"/>
          <a:cs typeface="+mj-cs"/>
        </a:defRPr>
      </a:lvl1pPr>
    </p:titleStyle>
    <p:bodyStyle>
      <a:lvl1pPr marL="1028674" indent="-1028674" algn="l" defTabSz="4114695" rtl="0" eaLnBrk="1" latinLnBrk="0" hangingPunct="1">
        <a:lnSpc>
          <a:spcPct val="90000"/>
        </a:lnSpc>
        <a:spcBef>
          <a:spcPts val="4499"/>
        </a:spcBef>
        <a:buFont typeface="Arial" panose="020B0604020202020204" pitchFamily="34" charset="0"/>
        <a:buChar char="•"/>
        <a:defRPr sz="12600" kern="1200">
          <a:solidFill>
            <a:schemeClr val="tx1"/>
          </a:solidFill>
          <a:latin typeface="+mn-lt"/>
          <a:ea typeface="+mn-ea"/>
          <a:cs typeface="+mn-cs"/>
        </a:defRPr>
      </a:lvl1pPr>
      <a:lvl2pPr marL="3086021" indent="-1028674" algn="l" defTabSz="4114695" rtl="0" eaLnBrk="1" latinLnBrk="0" hangingPunct="1">
        <a:lnSpc>
          <a:spcPct val="90000"/>
        </a:lnSpc>
        <a:spcBef>
          <a:spcPts val="2250"/>
        </a:spcBef>
        <a:buFont typeface="Arial" panose="020B0604020202020204" pitchFamily="34" charset="0"/>
        <a:buChar char="•"/>
        <a:defRPr sz="10800" kern="1200">
          <a:solidFill>
            <a:schemeClr val="tx1"/>
          </a:solidFill>
          <a:latin typeface="+mn-lt"/>
          <a:ea typeface="+mn-ea"/>
          <a:cs typeface="+mn-cs"/>
        </a:defRPr>
      </a:lvl2pPr>
      <a:lvl3pPr marL="5143368" indent="-1028674" algn="l" defTabSz="4114695" rtl="0" eaLnBrk="1" latinLnBrk="0" hangingPunct="1">
        <a:lnSpc>
          <a:spcPct val="90000"/>
        </a:lnSpc>
        <a:spcBef>
          <a:spcPts val="2250"/>
        </a:spcBef>
        <a:buFont typeface="Arial" panose="020B0604020202020204" pitchFamily="34" charset="0"/>
        <a:buChar char="•"/>
        <a:defRPr sz="9000" kern="1200">
          <a:solidFill>
            <a:schemeClr val="tx1"/>
          </a:solidFill>
          <a:latin typeface="+mn-lt"/>
          <a:ea typeface="+mn-ea"/>
          <a:cs typeface="+mn-cs"/>
        </a:defRPr>
      </a:lvl3pPr>
      <a:lvl4pPr marL="7200716" indent="-1028674" algn="l" defTabSz="4114695" rtl="0" eaLnBrk="1" latinLnBrk="0" hangingPunct="1">
        <a:lnSpc>
          <a:spcPct val="90000"/>
        </a:lnSpc>
        <a:spcBef>
          <a:spcPts val="2250"/>
        </a:spcBef>
        <a:buFont typeface="Arial" panose="020B0604020202020204" pitchFamily="34" charset="0"/>
        <a:buChar char="•"/>
        <a:defRPr sz="8099" kern="1200">
          <a:solidFill>
            <a:schemeClr val="tx1"/>
          </a:solidFill>
          <a:latin typeface="+mn-lt"/>
          <a:ea typeface="+mn-ea"/>
          <a:cs typeface="+mn-cs"/>
        </a:defRPr>
      </a:lvl4pPr>
      <a:lvl5pPr marL="9258065" indent="-1028674" algn="l" defTabSz="4114695" rtl="0" eaLnBrk="1" latinLnBrk="0" hangingPunct="1">
        <a:lnSpc>
          <a:spcPct val="90000"/>
        </a:lnSpc>
        <a:spcBef>
          <a:spcPts val="2250"/>
        </a:spcBef>
        <a:buFont typeface="Arial" panose="020B0604020202020204" pitchFamily="34" charset="0"/>
        <a:buChar char="•"/>
        <a:defRPr sz="8099" kern="1200">
          <a:solidFill>
            <a:schemeClr val="tx1"/>
          </a:solidFill>
          <a:latin typeface="+mn-lt"/>
          <a:ea typeface="+mn-ea"/>
          <a:cs typeface="+mn-cs"/>
        </a:defRPr>
      </a:lvl5pPr>
      <a:lvl6pPr marL="11315412" indent="-1028674" algn="l" defTabSz="4114695" rtl="0" eaLnBrk="1" latinLnBrk="0" hangingPunct="1">
        <a:lnSpc>
          <a:spcPct val="90000"/>
        </a:lnSpc>
        <a:spcBef>
          <a:spcPts val="2250"/>
        </a:spcBef>
        <a:buFont typeface="Arial" panose="020B0604020202020204" pitchFamily="34" charset="0"/>
        <a:buChar char="•"/>
        <a:defRPr sz="8099" kern="1200">
          <a:solidFill>
            <a:schemeClr val="tx1"/>
          </a:solidFill>
          <a:latin typeface="+mn-lt"/>
          <a:ea typeface="+mn-ea"/>
          <a:cs typeface="+mn-cs"/>
        </a:defRPr>
      </a:lvl6pPr>
      <a:lvl7pPr marL="13372759" indent="-1028674" algn="l" defTabSz="4114695" rtl="0" eaLnBrk="1" latinLnBrk="0" hangingPunct="1">
        <a:lnSpc>
          <a:spcPct val="90000"/>
        </a:lnSpc>
        <a:spcBef>
          <a:spcPts val="2250"/>
        </a:spcBef>
        <a:buFont typeface="Arial" panose="020B0604020202020204" pitchFamily="34" charset="0"/>
        <a:buChar char="•"/>
        <a:defRPr sz="8099" kern="1200">
          <a:solidFill>
            <a:schemeClr val="tx1"/>
          </a:solidFill>
          <a:latin typeface="+mn-lt"/>
          <a:ea typeface="+mn-ea"/>
          <a:cs typeface="+mn-cs"/>
        </a:defRPr>
      </a:lvl7pPr>
      <a:lvl8pPr marL="15430107" indent="-1028674" algn="l" defTabSz="4114695" rtl="0" eaLnBrk="1" latinLnBrk="0" hangingPunct="1">
        <a:lnSpc>
          <a:spcPct val="90000"/>
        </a:lnSpc>
        <a:spcBef>
          <a:spcPts val="2250"/>
        </a:spcBef>
        <a:buFont typeface="Arial" panose="020B0604020202020204" pitchFamily="34" charset="0"/>
        <a:buChar char="•"/>
        <a:defRPr sz="8099" kern="1200">
          <a:solidFill>
            <a:schemeClr val="tx1"/>
          </a:solidFill>
          <a:latin typeface="+mn-lt"/>
          <a:ea typeface="+mn-ea"/>
          <a:cs typeface="+mn-cs"/>
        </a:defRPr>
      </a:lvl8pPr>
      <a:lvl9pPr marL="17487454" indent="-1028674" algn="l" defTabSz="4114695" rtl="0" eaLnBrk="1" latinLnBrk="0" hangingPunct="1">
        <a:lnSpc>
          <a:spcPct val="90000"/>
        </a:lnSpc>
        <a:spcBef>
          <a:spcPts val="2250"/>
        </a:spcBef>
        <a:buFont typeface="Arial" panose="020B0604020202020204" pitchFamily="34" charset="0"/>
        <a:buChar char="•"/>
        <a:defRPr sz="8099" kern="1200">
          <a:solidFill>
            <a:schemeClr val="tx1"/>
          </a:solidFill>
          <a:latin typeface="+mn-lt"/>
          <a:ea typeface="+mn-ea"/>
          <a:cs typeface="+mn-cs"/>
        </a:defRPr>
      </a:lvl9pPr>
    </p:bodyStyle>
    <p:otherStyle>
      <a:defPPr>
        <a:defRPr lang="en-US"/>
      </a:defPPr>
      <a:lvl1pPr marL="0" algn="l" defTabSz="4114695" rtl="0" eaLnBrk="1" latinLnBrk="0" hangingPunct="1">
        <a:defRPr sz="8099" kern="1200">
          <a:solidFill>
            <a:schemeClr val="tx1"/>
          </a:solidFill>
          <a:latin typeface="+mn-lt"/>
          <a:ea typeface="+mn-ea"/>
          <a:cs typeface="+mn-cs"/>
        </a:defRPr>
      </a:lvl1pPr>
      <a:lvl2pPr marL="2057347" algn="l" defTabSz="4114695" rtl="0" eaLnBrk="1" latinLnBrk="0" hangingPunct="1">
        <a:defRPr sz="8099" kern="1200">
          <a:solidFill>
            <a:schemeClr val="tx1"/>
          </a:solidFill>
          <a:latin typeface="+mn-lt"/>
          <a:ea typeface="+mn-ea"/>
          <a:cs typeface="+mn-cs"/>
        </a:defRPr>
      </a:lvl2pPr>
      <a:lvl3pPr marL="4114695" algn="l" defTabSz="4114695" rtl="0" eaLnBrk="1" latinLnBrk="0" hangingPunct="1">
        <a:defRPr sz="8099" kern="1200">
          <a:solidFill>
            <a:schemeClr val="tx1"/>
          </a:solidFill>
          <a:latin typeface="+mn-lt"/>
          <a:ea typeface="+mn-ea"/>
          <a:cs typeface="+mn-cs"/>
        </a:defRPr>
      </a:lvl3pPr>
      <a:lvl4pPr marL="6172042" algn="l" defTabSz="4114695" rtl="0" eaLnBrk="1" latinLnBrk="0" hangingPunct="1">
        <a:defRPr sz="8099" kern="1200">
          <a:solidFill>
            <a:schemeClr val="tx1"/>
          </a:solidFill>
          <a:latin typeface="+mn-lt"/>
          <a:ea typeface="+mn-ea"/>
          <a:cs typeface="+mn-cs"/>
        </a:defRPr>
      </a:lvl4pPr>
      <a:lvl5pPr marL="8229391" algn="l" defTabSz="4114695" rtl="0" eaLnBrk="1" latinLnBrk="0" hangingPunct="1">
        <a:defRPr sz="8099" kern="1200">
          <a:solidFill>
            <a:schemeClr val="tx1"/>
          </a:solidFill>
          <a:latin typeface="+mn-lt"/>
          <a:ea typeface="+mn-ea"/>
          <a:cs typeface="+mn-cs"/>
        </a:defRPr>
      </a:lvl5pPr>
      <a:lvl6pPr marL="10286738" algn="l" defTabSz="4114695" rtl="0" eaLnBrk="1" latinLnBrk="0" hangingPunct="1">
        <a:defRPr sz="8099" kern="1200">
          <a:solidFill>
            <a:schemeClr val="tx1"/>
          </a:solidFill>
          <a:latin typeface="+mn-lt"/>
          <a:ea typeface="+mn-ea"/>
          <a:cs typeface="+mn-cs"/>
        </a:defRPr>
      </a:lvl6pPr>
      <a:lvl7pPr marL="12344086" algn="l" defTabSz="4114695" rtl="0" eaLnBrk="1" latinLnBrk="0" hangingPunct="1">
        <a:defRPr sz="8099" kern="1200">
          <a:solidFill>
            <a:schemeClr val="tx1"/>
          </a:solidFill>
          <a:latin typeface="+mn-lt"/>
          <a:ea typeface="+mn-ea"/>
          <a:cs typeface="+mn-cs"/>
        </a:defRPr>
      </a:lvl7pPr>
      <a:lvl8pPr marL="14401433" algn="l" defTabSz="4114695" rtl="0" eaLnBrk="1" latinLnBrk="0" hangingPunct="1">
        <a:defRPr sz="8099" kern="1200">
          <a:solidFill>
            <a:schemeClr val="tx1"/>
          </a:solidFill>
          <a:latin typeface="+mn-lt"/>
          <a:ea typeface="+mn-ea"/>
          <a:cs typeface="+mn-cs"/>
        </a:defRPr>
      </a:lvl8pPr>
      <a:lvl9pPr marL="16458780" algn="l" defTabSz="4114695" rtl="0" eaLnBrk="1" latinLnBrk="0" hangingPunct="1">
        <a:defRPr sz="80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image" Target="../media/image7.tif"/><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9.png"/><Relationship Id="rId18" Type="http://schemas.openxmlformats.org/officeDocument/2006/relationships/image" Target="../media/image24.png"/><Relationship Id="rId26" Type="http://schemas.openxmlformats.org/officeDocument/2006/relationships/image" Target="../media/image32.png"/><Relationship Id="rId3" Type="http://schemas.openxmlformats.org/officeDocument/2006/relationships/image" Target="../media/image6.png"/><Relationship Id="rId21" Type="http://schemas.openxmlformats.org/officeDocument/2006/relationships/image" Target="../media/image23.png"/><Relationship Id="rId7" Type="http://schemas.openxmlformats.org/officeDocument/2006/relationships/image" Target="../media/image130.png"/><Relationship Id="rId12" Type="http://schemas.openxmlformats.org/officeDocument/2006/relationships/image" Target="../media/image18.png"/><Relationship Id="rId17" Type="http://schemas.openxmlformats.org/officeDocument/2006/relationships/image" Target="../media/image22.png"/><Relationship Id="rId25" Type="http://schemas.openxmlformats.org/officeDocument/2006/relationships/image" Target="../media/image31.png"/><Relationship Id="rId2" Type="http://schemas.openxmlformats.org/officeDocument/2006/relationships/image" Target="../media/image3.png"/><Relationship Id="rId16" Type="http://schemas.openxmlformats.org/officeDocument/2006/relationships/image" Target="../media/image20.jpeg"/><Relationship Id="rId20" Type="http://schemas.openxmlformats.org/officeDocument/2006/relationships/image" Target="../media/image26.png"/><Relationship Id="rId29"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7.png"/><Relationship Id="rId24" Type="http://schemas.openxmlformats.org/officeDocument/2006/relationships/image" Target="../media/image29.png"/><Relationship Id="rId5" Type="http://schemas.openxmlformats.org/officeDocument/2006/relationships/image" Target="../media/image11.png"/><Relationship Id="rId15" Type="http://schemas.openxmlformats.org/officeDocument/2006/relationships/image" Target="../media/image21.png"/><Relationship Id="rId23" Type="http://schemas.openxmlformats.org/officeDocument/2006/relationships/image" Target="../media/image28.png"/><Relationship Id="rId28" Type="http://schemas.openxmlformats.org/officeDocument/2006/relationships/image" Target="../media/image34.png"/><Relationship Id="rId10" Type="http://schemas.openxmlformats.org/officeDocument/2006/relationships/image" Target="../media/image16.png"/><Relationship Id="rId19" Type="http://schemas.openxmlformats.org/officeDocument/2006/relationships/image" Target="../media/image25.png"/><Relationship Id="rId31" Type="http://schemas.openxmlformats.org/officeDocument/2006/relationships/image" Target="../media/image37.png"/><Relationship Id="rId4" Type="http://schemas.openxmlformats.org/officeDocument/2006/relationships/image" Target="../media/image15.png"/><Relationship Id="rId9" Type="http://schemas.openxmlformats.org/officeDocument/2006/relationships/image" Target="../media/image150.png"/><Relationship Id="rId14" Type="http://schemas.openxmlformats.org/officeDocument/2006/relationships/image" Target="../media/image20.png"/><Relationship Id="rId22" Type="http://schemas.openxmlformats.org/officeDocument/2006/relationships/image" Target="../media/image27.png"/><Relationship Id="rId27" Type="http://schemas.openxmlformats.org/officeDocument/2006/relationships/image" Target="../media/image33.png"/><Relationship Id="rId30"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DA202DAE-7FB0-9AC9-4CC8-3BD3A4A26DF5}"/>
              </a:ext>
            </a:extLst>
          </p:cNvPr>
          <p:cNvSpPr/>
          <p:nvPr/>
        </p:nvSpPr>
        <p:spPr>
          <a:xfrm>
            <a:off x="365760" y="217714"/>
            <a:ext cx="42245280" cy="4662484"/>
          </a:xfrm>
          <a:prstGeom prst="roundRect">
            <a:avLst/>
          </a:prstGeom>
          <a:noFill/>
          <a:ln w="63500">
            <a:solidFill>
              <a:srgbClr val="2F63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800">
              <a:solidFill>
                <a:srgbClr val="2F63C2"/>
              </a:solidFill>
            </a:endParaRPr>
          </a:p>
        </p:txBody>
      </p:sp>
      <p:sp>
        <p:nvSpPr>
          <p:cNvPr id="9" name="Rounded Rectangle 8">
            <a:extLst>
              <a:ext uri="{FF2B5EF4-FFF2-40B4-BE49-F238E27FC236}">
                <a16:creationId xmlns:a16="http://schemas.microsoft.com/office/drawing/2014/main" id="{DD908E93-ED2C-DF1D-297F-E3C749E1539E}"/>
              </a:ext>
            </a:extLst>
          </p:cNvPr>
          <p:cNvSpPr/>
          <p:nvPr/>
        </p:nvSpPr>
        <p:spPr>
          <a:xfrm>
            <a:off x="11247119" y="18416448"/>
            <a:ext cx="20665440" cy="13167360"/>
          </a:xfrm>
          <a:prstGeom prst="roundRect">
            <a:avLst>
              <a:gd name="adj" fmla="val 10712"/>
            </a:avLst>
          </a:prstGeom>
          <a:noFill/>
          <a:ln w="63500">
            <a:solidFill>
              <a:srgbClr val="2F63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F6770286-95F0-726A-4929-986EDFFC843F}"/>
              </a:ext>
            </a:extLst>
          </p:cNvPr>
          <p:cNvSpPr/>
          <p:nvPr/>
        </p:nvSpPr>
        <p:spPr>
          <a:xfrm rot="5400000">
            <a:off x="34886537" y="17356180"/>
            <a:ext cx="5116286" cy="10332720"/>
          </a:xfrm>
          <a:prstGeom prst="roundRect">
            <a:avLst>
              <a:gd name="adj" fmla="val 21135"/>
            </a:avLst>
          </a:prstGeom>
          <a:noFill/>
          <a:ln w="63500">
            <a:solidFill>
              <a:srgbClr val="2F63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CAD190C-C238-0D87-7D47-3E2D2F646353}"/>
              </a:ext>
            </a:extLst>
          </p:cNvPr>
          <p:cNvSpPr/>
          <p:nvPr/>
        </p:nvSpPr>
        <p:spPr>
          <a:xfrm rot="5400000">
            <a:off x="-1005840" y="19781518"/>
            <a:ext cx="13167360" cy="10424160"/>
          </a:xfrm>
          <a:prstGeom prst="roundRect">
            <a:avLst>
              <a:gd name="adj" fmla="val 11654"/>
            </a:avLst>
          </a:prstGeom>
          <a:noFill/>
          <a:ln w="63500">
            <a:solidFill>
              <a:srgbClr val="2F63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black and blue logo&#10;&#10;AI-generated content may be incorrect.">
            <a:extLst>
              <a:ext uri="{FF2B5EF4-FFF2-40B4-BE49-F238E27FC236}">
                <a16:creationId xmlns:a16="http://schemas.microsoft.com/office/drawing/2014/main" id="{E691E623-6CD2-6FFD-0E92-D2888995FF00}"/>
              </a:ext>
            </a:extLst>
          </p:cNvPr>
          <p:cNvPicPr>
            <a:picLocks noChangeAspect="1"/>
          </p:cNvPicPr>
          <p:nvPr/>
        </p:nvPicPr>
        <p:blipFill>
          <a:blip r:embed="rId2"/>
          <a:stretch>
            <a:fillRect/>
          </a:stretch>
        </p:blipFill>
        <p:spPr>
          <a:xfrm>
            <a:off x="-338365" y="699402"/>
            <a:ext cx="7098190" cy="3989615"/>
          </a:xfrm>
          <a:prstGeom prst="rect">
            <a:avLst/>
          </a:prstGeom>
        </p:spPr>
      </p:pic>
      <p:pic>
        <p:nvPicPr>
          <p:cNvPr id="17" name="Picture 16" descr="A cartoon of a bird&#10;&#10;AI-generated content may be incorrect.">
            <a:extLst>
              <a:ext uri="{FF2B5EF4-FFF2-40B4-BE49-F238E27FC236}">
                <a16:creationId xmlns:a16="http://schemas.microsoft.com/office/drawing/2014/main" id="{958CDF50-8440-B453-29D3-18714A7A51BC}"/>
              </a:ext>
            </a:extLst>
          </p:cNvPr>
          <p:cNvPicPr>
            <a:picLocks noChangeAspect="1"/>
          </p:cNvPicPr>
          <p:nvPr/>
        </p:nvPicPr>
        <p:blipFill>
          <a:blip r:embed="rId3"/>
          <a:stretch>
            <a:fillRect/>
          </a:stretch>
        </p:blipFill>
        <p:spPr>
          <a:xfrm>
            <a:off x="35847565" y="508223"/>
            <a:ext cx="7772400" cy="4371975"/>
          </a:xfrm>
          <a:prstGeom prst="rect">
            <a:avLst/>
          </a:prstGeom>
        </p:spPr>
      </p:pic>
      <p:sp>
        <p:nvSpPr>
          <p:cNvPr id="14" name="TextBox 13">
            <a:extLst>
              <a:ext uri="{FF2B5EF4-FFF2-40B4-BE49-F238E27FC236}">
                <a16:creationId xmlns:a16="http://schemas.microsoft.com/office/drawing/2014/main" id="{5AD79D7D-9180-F18E-FC1C-FD0D4D45A568}"/>
              </a:ext>
            </a:extLst>
          </p:cNvPr>
          <p:cNvSpPr txBox="1"/>
          <p:nvPr/>
        </p:nvSpPr>
        <p:spPr>
          <a:xfrm>
            <a:off x="6095999" y="616760"/>
            <a:ext cx="30967679" cy="1569660"/>
          </a:xfrm>
          <a:prstGeom prst="rect">
            <a:avLst/>
          </a:prstGeom>
          <a:noFill/>
        </p:spPr>
        <p:txBody>
          <a:bodyPr wrap="square" rtlCol="0">
            <a:spAutoFit/>
          </a:bodyPr>
          <a:lstStyle/>
          <a:p>
            <a:pPr algn="ctr"/>
            <a:r>
              <a:rPr lang="en-US" sz="9600" b="1">
                <a:solidFill>
                  <a:srgbClr val="2F63C2"/>
                </a:solidFill>
              </a:rPr>
              <a:t>Title</a:t>
            </a:r>
          </a:p>
        </p:txBody>
      </p:sp>
      <p:sp>
        <p:nvSpPr>
          <p:cNvPr id="16" name="TextBox 15">
            <a:extLst>
              <a:ext uri="{FF2B5EF4-FFF2-40B4-BE49-F238E27FC236}">
                <a16:creationId xmlns:a16="http://schemas.microsoft.com/office/drawing/2014/main" id="{36C9865C-51BD-25CC-667C-70E86732448E}"/>
              </a:ext>
            </a:extLst>
          </p:cNvPr>
          <p:cNvSpPr txBox="1"/>
          <p:nvPr/>
        </p:nvSpPr>
        <p:spPr>
          <a:xfrm>
            <a:off x="7071360" y="3651775"/>
            <a:ext cx="28834080" cy="1200329"/>
          </a:xfrm>
          <a:prstGeom prst="rect">
            <a:avLst/>
          </a:prstGeom>
          <a:noFill/>
        </p:spPr>
        <p:txBody>
          <a:bodyPr wrap="square" rtlCol="0">
            <a:spAutoFit/>
          </a:bodyPr>
          <a:lstStyle/>
          <a:p>
            <a:pPr algn="ctr"/>
            <a:r>
              <a:rPr lang="en-US" sz="3600">
                <a:solidFill>
                  <a:srgbClr val="2F63C2"/>
                </a:solidFill>
              </a:rPr>
              <a:t>Authors</a:t>
            </a:r>
          </a:p>
          <a:p>
            <a:pPr algn="ctr"/>
            <a:r>
              <a:rPr lang="en-US" sz="3600" i="1">
                <a:solidFill>
                  <a:srgbClr val="2F63C2"/>
                </a:solidFill>
              </a:rPr>
              <a:t>Department of Chemistry, University of Kansas, Lawrence, KS, 66045</a:t>
            </a:r>
            <a:endParaRPr lang="en-US" sz="3600" i="1"/>
          </a:p>
        </p:txBody>
      </p:sp>
      <p:sp>
        <p:nvSpPr>
          <p:cNvPr id="19" name="TextBox 18">
            <a:extLst>
              <a:ext uri="{FF2B5EF4-FFF2-40B4-BE49-F238E27FC236}">
                <a16:creationId xmlns:a16="http://schemas.microsoft.com/office/drawing/2014/main" id="{970FF246-6D4C-0D09-708C-5400CF639324}"/>
              </a:ext>
            </a:extLst>
          </p:cNvPr>
          <p:cNvSpPr txBox="1"/>
          <p:nvPr/>
        </p:nvSpPr>
        <p:spPr>
          <a:xfrm>
            <a:off x="32853086" y="6242957"/>
            <a:ext cx="8980714" cy="13030200"/>
          </a:xfrm>
          <a:prstGeom prst="rect">
            <a:avLst/>
          </a:prstGeom>
          <a:noFill/>
        </p:spPr>
        <p:txBody>
          <a:bodyPr wrap="square" rtlCol="0">
            <a:spAutoFit/>
          </a:bodyPr>
          <a:lstStyle/>
          <a:p>
            <a:endParaRPr lang="en-US"/>
          </a:p>
        </p:txBody>
      </p:sp>
      <p:sp>
        <p:nvSpPr>
          <p:cNvPr id="22" name="TextBox 21">
            <a:extLst>
              <a:ext uri="{FF2B5EF4-FFF2-40B4-BE49-F238E27FC236}">
                <a16:creationId xmlns:a16="http://schemas.microsoft.com/office/drawing/2014/main" id="{BA21A582-E20E-63C2-3FD8-08ECD1F4F564}"/>
              </a:ext>
            </a:extLst>
          </p:cNvPr>
          <p:cNvSpPr txBox="1"/>
          <p:nvPr/>
        </p:nvSpPr>
        <p:spPr>
          <a:xfrm>
            <a:off x="11669485" y="18604952"/>
            <a:ext cx="19820708" cy="769441"/>
          </a:xfrm>
          <a:prstGeom prst="rect">
            <a:avLst/>
          </a:prstGeom>
          <a:noFill/>
        </p:spPr>
        <p:txBody>
          <a:bodyPr wrap="square" rtlCol="0">
            <a:spAutoFit/>
          </a:bodyPr>
          <a:lstStyle/>
          <a:p>
            <a:pPr algn="ctr"/>
            <a:r>
              <a:rPr lang="en-US" sz="4400" b="1">
                <a:solidFill>
                  <a:srgbClr val="2F63C2"/>
                </a:solidFill>
              </a:rPr>
              <a:t>Data</a:t>
            </a:r>
            <a:endParaRPr lang="en-US" sz="800" b="1">
              <a:solidFill>
                <a:srgbClr val="2F63C2"/>
              </a:solidFill>
            </a:endParaRPr>
          </a:p>
        </p:txBody>
      </p:sp>
      <p:sp>
        <p:nvSpPr>
          <p:cNvPr id="24" name="Rounded Rectangle 23">
            <a:extLst>
              <a:ext uri="{FF2B5EF4-FFF2-40B4-BE49-F238E27FC236}">
                <a16:creationId xmlns:a16="http://schemas.microsoft.com/office/drawing/2014/main" id="{0DC3DA42-6F06-4F8F-043F-631BF24DCA15}"/>
              </a:ext>
            </a:extLst>
          </p:cNvPr>
          <p:cNvSpPr/>
          <p:nvPr/>
        </p:nvSpPr>
        <p:spPr>
          <a:xfrm rot="5400000">
            <a:off x="35844480" y="21764895"/>
            <a:ext cx="3200400" cy="10332720"/>
          </a:xfrm>
          <a:prstGeom prst="roundRect">
            <a:avLst>
              <a:gd name="adj" fmla="val 27299"/>
            </a:avLst>
          </a:prstGeom>
          <a:noFill/>
          <a:ln w="63500">
            <a:solidFill>
              <a:srgbClr val="2F63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a:extLst>
              <a:ext uri="{FF2B5EF4-FFF2-40B4-BE49-F238E27FC236}">
                <a16:creationId xmlns:a16="http://schemas.microsoft.com/office/drawing/2014/main" id="{71FED254-6FE1-A7ED-D0C9-DF6A53A23B57}"/>
              </a:ext>
            </a:extLst>
          </p:cNvPr>
          <p:cNvSpPr/>
          <p:nvPr/>
        </p:nvSpPr>
        <p:spPr>
          <a:xfrm rot="5400000">
            <a:off x="36046101" y="25012342"/>
            <a:ext cx="2797157" cy="10332720"/>
          </a:xfrm>
          <a:prstGeom prst="roundRect">
            <a:avLst>
              <a:gd name="adj" fmla="val 34155"/>
            </a:avLst>
          </a:prstGeom>
          <a:noFill/>
          <a:ln w="63500">
            <a:solidFill>
              <a:srgbClr val="2F63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CF70763F-76A5-D66E-977D-9770A3BA5D94}"/>
              </a:ext>
            </a:extLst>
          </p:cNvPr>
          <p:cNvSpPr txBox="1"/>
          <p:nvPr/>
        </p:nvSpPr>
        <p:spPr>
          <a:xfrm>
            <a:off x="622663" y="18576470"/>
            <a:ext cx="9910354" cy="923330"/>
          </a:xfrm>
          <a:prstGeom prst="rect">
            <a:avLst/>
          </a:prstGeom>
          <a:noFill/>
        </p:spPr>
        <p:txBody>
          <a:bodyPr wrap="square" rtlCol="0">
            <a:spAutoFit/>
          </a:bodyPr>
          <a:lstStyle/>
          <a:p>
            <a:pPr algn="ctr"/>
            <a:r>
              <a:rPr lang="en-US" sz="5400" b="1">
                <a:solidFill>
                  <a:srgbClr val="2F63C2"/>
                </a:solidFill>
              </a:rPr>
              <a:t>Background</a:t>
            </a:r>
          </a:p>
        </p:txBody>
      </p:sp>
      <p:sp>
        <p:nvSpPr>
          <p:cNvPr id="5" name="Rounded Rectangle 4">
            <a:extLst>
              <a:ext uri="{FF2B5EF4-FFF2-40B4-BE49-F238E27FC236}">
                <a16:creationId xmlns:a16="http://schemas.microsoft.com/office/drawing/2014/main" id="{04E7FD3C-779F-480E-4946-95DE838C49E7}"/>
              </a:ext>
            </a:extLst>
          </p:cNvPr>
          <p:cNvSpPr/>
          <p:nvPr/>
        </p:nvSpPr>
        <p:spPr>
          <a:xfrm>
            <a:off x="11220994" y="5214255"/>
            <a:ext cx="20665440" cy="12893040"/>
          </a:xfrm>
          <a:prstGeom prst="roundRect">
            <a:avLst>
              <a:gd name="adj" fmla="val 11519"/>
            </a:avLst>
          </a:prstGeom>
          <a:noFill/>
          <a:ln w="63500">
            <a:solidFill>
              <a:srgbClr val="2F63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95687BA2-14A8-FF46-5BAB-7D24DC4AD3D9}"/>
              </a:ext>
            </a:extLst>
          </p:cNvPr>
          <p:cNvSpPr/>
          <p:nvPr/>
        </p:nvSpPr>
        <p:spPr>
          <a:xfrm rot="5400000">
            <a:off x="30205680" y="7286896"/>
            <a:ext cx="14478000" cy="10332720"/>
          </a:xfrm>
          <a:prstGeom prst="roundRect">
            <a:avLst>
              <a:gd name="adj" fmla="val 12929"/>
            </a:avLst>
          </a:prstGeom>
          <a:noFill/>
          <a:ln w="63500">
            <a:solidFill>
              <a:srgbClr val="2F63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0E689AFC-C7A1-6A3E-6D5B-68F8F62599EE}"/>
              </a:ext>
            </a:extLst>
          </p:cNvPr>
          <p:cNvSpPr/>
          <p:nvPr/>
        </p:nvSpPr>
        <p:spPr>
          <a:xfrm rot="5400000">
            <a:off x="-853441" y="6402977"/>
            <a:ext cx="12893040" cy="10515600"/>
          </a:xfrm>
          <a:prstGeom prst="roundRect">
            <a:avLst>
              <a:gd name="adj" fmla="val 11684"/>
            </a:avLst>
          </a:prstGeom>
          <a:noFill/>
          <a:ln w="63500">
            <a:solidFill>
              <a:srgbClr val="2F63C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375FCB6C-E4DA-1A32-B544-1D8476A20ED4}"/>
              </a:ext>
            </a:extLst>
          </p:cNvPr>
          <p:cNvSpPr txBox="1"/>
          <p:nvPr/>
        </p:nvSpPr>
        <p:spPr>
          <a:xfrm>
            <a:off x="3886200" y="5311481"/>
            <a:ext cx="3383280" cy="923330"/>
          </a:xfrm>
          <a:prstGeom prst="rect">
            <a:avLst/>
          </a:prstGeom>
          <a:noFill/>
        </p:spPr>
        <p:txBody>
          <a:bodyPr wrap="square" rtlCol="0">
            <a:spAutoFit/>
          </a:bodyPr>
          <a:lstStyle/>
          <a:p>
            <a:pPr algn="ctr"/>
            <a:r>
              <a:rPr lang="en-US" sz="5400" b="1">
                <a:solidFill>
                  <a:srgbClr val="2F63C2"/>
                </a:solidFill>
              </a:rPr>
              <a:t>Abstract</a:t>
            </a:r>
            <a:endParaRPr lang="en-US" sz="3100">
              <a:solidFill>
                <a:srgbClr val="2F63C2"/>
              </a:solidFill>
            </a:endParaRPr>
          </a:p>
        </p:txBody>
      </p:sp>
      <p:sp>
        <p:nvSpPr>
          <p:cNvPr id="21" name="TextBox 20">
            <a:extLst>
              <a:ext uri="{FF2B5EF4-FFF2-40B4-BE49-F238E27FC236}">
                <a16:creationId xmlns:a16="http://schemas.microsoft.com/office/drawing/2014/main" id="{2AD335E0-9ABB-455C-8870-22922C80385B}"/>
              </a:ext>
            </a:extLst>
          </p:cNvPr>
          <p:cNvSpPr txBox="1"/>
          <p:nvPr/>
        </p:nvSpPr>
        <p:spPr>
          <a:xfrm>
            <a:off x="11578046" y="5388426"/>
            <a:ext cx="19820708" cy="769441"/>
          </a:xfrm>
          <a:prstGeom prst="rect">
            <a:avLst/>
          </a:prstGeom>
          <a:noFill/>
        </p:spPr>
        <p:txBody>
          <a:bodyPr wrap="square" rtlCol="0">
            <a:spAutoFit/>
          </a:bodyPr>
          <a:lstStyle/>
          <a:p>
            <a:pPr algn="ctr"/>
            <a:r>
              <a:rPr lang="en-US" sz="4400" b="1">
                <a:solidFill>
                  <a:srgbClr val="2F63C2"/>
                </a:solidFill>
              </a:rPr>
              <a:t>Data</a:t>
            </a:r>
            <a:endParaRPr lang="en-US" sz="800" b="1">
              <a:solidFill>
                <a:srgbClr val="2F63C2"/>
              </a:solidFill>
            </a:endParaRPr>
          </a:p>
        </p:txBody>
      </p:sp>
      <p:sp>
        <p:nvSpPr>
          <p:cNvPr id="27" name="TextBox 26">
            <a:extLst>
              <a:ext uri="{FF2B5EF4-FFF2-40B4-BE49-F238E27FC236}">
                <a16:creationId xmlns:a16="http://schemas.microsoft.com/office/drawing/2014/main" id="{1095D608-3B7E-2207-06C4-838086FE7301}"/>
              </a:ext>
            </a:extLst>
          </p:cNvPr>
          <p:cNvSpPr txBox="1"/>
          <p:nvPr/>
        </p:nvSpPr>
        <p:spPr>
          <a:xfrm>
            <a:off x="32489502" y="5398567"/>
            <a:ext cx="9910354" cy="923330"/>
          </a:xfrm>
          <a:prstGeom prst="rect">
            <a:avLst/>
          </a:prstGeom>
          <a:noFill/>
        </p:spPr>
        <p:txBody>
          <a:bodyPr wrap="square" rtlCol="0">
            <a:spAutoFit/>
          </a:bodyPr>
          <a:lstStyle/>
          <a:p>
            <a:pPr algn="ctr"/>
            <a:r>
              <a:rPr lang="en-US" sz="5400" b="1">
                <a:solidFill>
                  <a:srgbClr val="2F63C2"/>
                </a:solidFill>
              </a:rPr>
              <a:t>Methodology</a:t>
            </a:r>
          </a:p>
        </p:txBody>
      </p:sp>
      <p:sp>
        <p:nvSpPr>
          <p:cNvPr id="28" name="TextBox 27">
            <a:extLst>
              <a:ext uri="{FF2B5EF4-FFF2-40B4-BE49-F238E27FC236}">
                <a16:creationId xmlns:a16="http://schemas.microsoft.com/office/drawing/2014/main" id="{5885BDCA-7650-C86E-6936-BAE15789E188}"/>
              </a:ext>
            </a:extLst>
          </p:cNvPr>
          <p:cNvSpPr txBox="1"/>
          <p:nvPr/>
        </p:nvSpPr>
        <p:spPr>
          <a:xfrm>
            <a:off x="35106972" y="20026314"/>
            <a:ext cx="4675413" cy="923330"/>
          </a:xfrm>
          <a:prstGeom prst="rect">
            <a:avLst/>
          </a:prstGeom>
          <a:noFill/>
        </p:spPr>
        <p:txBody>
          <a:bodyPr wrap="square" rtlCol="0">
            <a:spAutoFit/>
          </a:bodyPr>
          <a:lstStyle/>
          <a:p>
            <a:pPr algn="ctr"/>
            <a:r>
              <a:rPr lang="en-US" sz="5400" b="1">
                <a:solidFill>
                  <a:srgbClr val="2F63C2"/>
                </a:solidFill>
              </a:rPr>
              <a:t>Conclusions</a:t>
            </a:r>
          </a:p>
        </p:txBody>
      </p:sp>
      <p:sp>
        <p:nvSpPr>
          <p:cNvPr id="30" name="TextBox 29">
            <a:extLst>
              <a:ext uri="{FF2B5EF4-FFF2-40B4-BE49-F238E27FC236}">
                <a16:creationId xmlns:a16="http://schemas.microsoft.com/office/drawing/2014/main" id="{9A748D43-562E-4627-6291-9DB4BABF07C8}"/>
              </a:ext>
            </a:extLst>
          </p:cNvPr>
          <p:cNvSpPr txBox="1"/>
          <p:nvPr/>
        </p:nvSpPr>
        <p:spPr>
          <a:xfrm>
            <a:off x="35462390" y="25352824"/>
            <a:ext cx="3964578" cy="923330"/>
          </a:xfrm>
          <a:prstGeom prst="rect">
            <a:avLst/>
          </a:prstGeom>
          <a:noFill/>
        </p:spPr>
        <p:txBody>
          <a:bodyPr wrap="square" rtlCol="0">
            <a:spAutoFit/>
          </a:bodyPr>
          <a:lstStyle/>
          <a:p>
            <a:pPr algn="ctr"/>
            <a:r>
              <a:rPr lang="en-US" sz="5400" b="1">
                <a:solidFill>
                  <a:srgbClr val="2F63C2"/>
                </a:solidFill>
              </a:rPr>
              <a:t>References</a:t>
            </a:r>
          </a:p>
        </p:txBody>
      </p:sp>
      <p:sp>
        <p:nvSpPr>
          <p:cNvPr id="31" name="TextBox 30">
            <a:extLst>
              <a:ext uri="{FF2B5EF4-FFF2-40B4-BE49-F238E27FC236}">
                <a16:creationId xmlns:a16="http://schemas.microsoft.com/office/drawing/2014/main" id="{8D7A921C-AC99-45B2-DB26-5070B22A5AB5}"/>
              </a:ext>
            </a:extLst>
          </p:cNvPr>
          <p:cNvSpPr txBox="1"/>
          <p:nvPr/>
        </p:nvSpPr>
        <p:spPr>
          <a:xfrm>
            <a:off x="34291087" y="28818408"/>
            <a:ext cx="6307184" cy="923330"/>
          </a:xfrm>
          <a:prstGeom prst="rect">
            <a:avLst/>
          </a:prstGeom>
          <a:noFill/>
        </p:spPr>
        <p:txBody>
          <a:bodyPr wrap="square" rtlCol="0">
            <a:spAutoFit/>
          </a:bodyPr>
          <a:lstStyle/>
          <a:p>
            <a:pPr algn="ctr"/>
            <a:r>
              <a:rPr lang="en-US" sz="5400" b="1">
                <a:solidFill>
                  <a:srgbClr val="2F63C2"/>
                </a:solidFill>
              </a:rPr>
              <a:t>Acknowledgments</a:t>
            </a:r>
          </a:p>
        </p:txBody>
      </p:sp>
      <p:sp>
        <p:nvSpPr>
          <p:cNvPr id="2" name="TextBox 1">
            <a:extLst>
              <a:ext uri="{FF2B5EF4-FFF2-40B4-BE49-F238E27FC236}">
                <a16:creationId xmlns:a16="http://schemas.microsoft.com/office/drawing/2014/main" id="{A04BE49A-78D6-C459-30BB-14D5780842CC}"/>
              </a:ext>
            </a:extLst>
          </p:cNvPr>
          <p:cNvSpPr txBox="1"/>
          <p:nvPr/>
        </p:nvSpPr>
        <p:spPr>
          <a:xfrm>
            <a:off x="39733765" y="31615566"/>
            <a:ext cx="4761411" cy="646331"/>
          </a:xfrm>
          <a:prstGeom prst="rect">
            <a:avLst/>
          </a:prstGeom>
          <a:noFill/>
        </p:spPr>
        <p:txBody>
          <a:bodyPr wrap="square" rtlCol="0">
            <a:spAutoFit/>
          </a:bodyPr>
          <a:lstStyle/>
          <a:p>
            <a:r>
              <a:rPr lang="en-US"/>
              <a:t>KU is an EO/AA institution.</a:t>
            </a:r>
          </a:p>
          <a:p>
            <a:endParaRPr lang="en-US"/>
          </a:p>
        </p:txBody>
      </p:sp>
    </p:spTree>
    <p:extLst>
      <p:ext uri="{BB962C8B-B14F-4D97-AF65-F5344CB8AC3E}">
        <p14:creationId xmlns:p14="http://schemas.microsoft.com/office/powerpoint/2010/main" val="1113097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 name="Rectangle 992"/>
          <p:cNvSpPr>
            <a:spLocks noChangeArrowheads="1"/>
          </p:cNvSpPr>
          <p:nvPr/>
        </p:nvSpPr>
        <p:spPr bwMode="auto">
          <a:xfrm>
            <a:off x="506413" y="3688632"/>
            <a:ext cx="41832213" cy="27768550"/>
          </a:xfrm>
          <a:prstGeom prst="rect">
            <a:avLst/>
          </a:prstGeom>
          <a:solidFill>
            <a:srgbClr val="DDE5ED"/>
          </a:solidFill>
          <a:ln w="28575">
            <a:noFill/>
            <a:miter lim="800000"/>
            <a:headEnd/>
            <a:tailEnd/>
          </a:ln>
          <a:effectLst/>
        </p:spPr>
        <p:txBody>
          <a:bodyPr wrap="none" anchor="ctr"/>
          <a:lstStyle/>
          <a:p>
            <a:endParaRPr lang="en-US">
              <a:solidFill>
                <a:srgbClr val="DDE5ED"/>
              </a:solidFill>
              <a:latin typeface="Helvetica" pitchFamily="2" charset="0"/>
              <a:cs typeface="Arial" pitchFamily="34" charset="0"/>
            </a:endParaRPr>
          </a:p>
        </p:txBody>
      </p:sp>
      <p:sp>
        <p:nvSpPr>
          <p:cNvPr id="2052" name="Rectangle 4"/>
          <p:cNvSpPr>
            <a:spLocks noGrp="1" noChangeArrowheads="1"/>
          </p:cNvSpPr>
          <p:nvPr>
            <p:ph type="ctrTitle"/>
          </p:nvPr>
        </p:nvSpPr>
        <p:spPr>
          <a:xfrm>
            <a:off x="0" y="-351553"/>
            <a:ext cx="42976800" cy="2923758"/>
          </a:xfrm>
          <a:extLst>
            <a:ext uri="{909E8E84-426E-40dd-AFC4-6F175D3DCCD1}">
              <a14:hiddenFill xmlns="" xmlns:a14="http://schemas.microsoft.com/office/drawing/2010/main">
                <a:solidFill>
                  <a:srgbClr val="CCFFFF"/>
                </a:solidFill>
              </a14:hiddenFill>
            </a:ext>
            <a:ext uri="{91240B29-F687-4f45-9708-019B960494DF}">
              <a14:hiddenLine xmlns="" xmlns:a14="http://schemas.microsoft.com/office/drawing/2010/main" w="25400">
                <a:solidFill>
                  <a:srgbClr val="C0C0C0"/>
                </a:solidFill>
                <a:miter lim="800000"/>
                <a:headEnd/>
                <a:tailEnd/>
              </a14:hiddenLine>
            </a:ext>
          </a:extLst>
        </p:spPr>
        <p:txBody>
          <a:bodyPr/>
          <a:lstStyle/>
          <a:p>
            <a:pPr>
              <a:tabLst>
                <a:tab pos="3697288" algn="l"/>
              </a:tabLst>
            </a:pPr>
            <a:r>
              <a:rPr lang="en-US" sz="6600" b="1">
                <a:solidFill>
                  <a:srgbClr val="0251BA"/>
                </a:solidFill>
                <a:latin typeface="Helvetica" pitchFamily="2" charset="0"/>
                <a:ea typeface="CMU Bright" panose="02000703000000000000" pitchFamily="2" charset="0"/>
                <a:cs typeface="CMU Bright" panose="02000703000000000000" pitchFamily="2" charset="0"/>
              </a:rPr>
              <a:t>Title</a:t>
            </a:r>
            <a:br>
              <a:rPr lang="en-US" sz="8800" b="1">
                <a:solidFill>
                  <a:srgbClr val="0251BA"/>
                </a:solidFill>
                <a:latin typeface="Helvetica" pitchFamily="2" charset="0"/>
                <a:ea typeface="CMU Bright" panose="02000703000000000000" pitchFamily="2" charset="0"/>
                <a:cs typeface="CMU Bright" panose="02000703000000000000" pitchFamily="2" charset="0"/>
              </a:rPr>
            </a:br>
            <a:r>
              <a:rPr lang="en-US" sz="5400" b="1">
                <a:solidFill>
                  <a:srgbClr val="0251BA"/>
                </a:solidFill>
                <a:latin typeface="Helvetica" pitchFamily="2" charset="0"/>
                <a:ea typeface="CMU Bright" panose="02000703000000000000" pitchFamily="2" charset="0"/>
                <a:cs typeface="CMU Bright" panose="02000703000000000000" pitchFamily="2" charset="0"/>
              </a:rPr>
              <a:t>Authors</a:t>
            </a:r>
            <a:endParaRPr lang="en-US" sz="5400" b="1">
              <a:solidFill>
                <a:srgbClr val="0251BA"/>
              </a:solidFill>
              <a:latin typeface="Helvetica" pitchFamily="2" charset="0"/>
              <a:cs typeface="Arial" pitchFamily="34" charset="0"/>
            </a:endParaRPr>
          </a:p>
        </p:txBody>
      </p:sp>
      <p:sp>
        <p:nvSpPr>
          <p:cNvPr id="138" name="Rectangle 137"/>
          <p:cNvSpPr/>
          <p:nvPr/>
        </p:nvSpPr>
        <p:spPr>
          <a:xfrm>
            <a:off x="-15984" y="2820256"/>
            <a:ext cx="42992784" cy="646331"/>
          </a:xfrm>
          <a:prstGeom prst="rect">
            <a:avLst/>
          </a:prstGeom>
        </p:spPr>
        <p:txBody>
          <a:bodyPr wrap="square">
            <a:spAutoFit/>
          </a:bodyPr>
          <a:lstStyle/>
          <a:p>
            <a:pPr algn="ctr">
              <a:buNone/>
            </a:pPr>
            <a:r>
              <a:rPr lang="en-US" sz="3600">
                <a:solidFill>
                  <a:srgbClr val="0251BA"/>
                </a:solidFill>
                <a:latin typeface="Helvetica" pitchFamily="2" charset="0"/>
                <a:cs typeface="Arial" pitchFamily="34" charset="0"/>
              </a:rPr>
              <a:t>Department of Chemistry, University of Kansas, Lawrence, Kansas 66045</a:t>
            </a:r>
            <a:endParaRPr lang="en-US" sz="3200">
              <a:solidFill>
                <a:srgbClr val="0251BA"/>
              </a:solidFill>
              <a:latin typeface="Helvetica" pitchFamily="2" charset="0"/>
            </a:endParaRPr>
          </a:p>
        </p:txBody>
      </p:sp>
      <p:sp>
        <p:nvSpPr>
          <p:cNvPr id="19" name="AutoShape 9" descr="https://encrypted-tbn2.gstatic.com/images?q=tbn:ANd9GcSiC5p7nSMXCFWTFnPdJ9UgwPaIco7UVa1QQkmVtmv7NRsy_8I_"/>
          <p:cNvSpPr>
            <a:spLocks noChangeAspect="1" noChangeArrowheads="1"/>
          </p:cNvSpPr>
          <p:nvPr/>
        </p:nvSpPr>
        <p:spPr bwMode="auto">
          <a:xfrm>
            <a:off x="155575" y="-144463"/>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Helvetica" pitchFamily="2" charset="0"/>
            </a:endParaRPr>
          </a:p>
        </p:txBody>
      </p:sp>
      <p:sp>
        <p:nvSpPr>
          <p:cNvPr id="20" name="AutoShape 11" descr="https://encrypted-tbn2.gstatic.com/images?q=tbn:ANd9GcSiC5p7nSMXCFWTFnPdJ9UgwPaIco7UVa1QQkmVtmv7NRsy_8I_"/>
          <p:cNvSpPr>
            <a:spLocks noChangeAspect="1" noChangeArrowheads="1"/>
          </p:cNvSpPr>
          <p:nvPr/>
        </p:nvSpPr>
        <p:spPr bwMode="auto">
          <a:xfrm>
            <a:off x="307975" y="79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Helvetica" pitchFamily="2" charset="0"/>
            </a:endParaRPr>
          </a:p>
        </p:txBody>
      </p:sp>
      <p:sp>
        <p:nvSpPr>
          <p:cNvPr id="21" name="AutoShape 13" descr="https://encrypted-tbn2.gstatic.com/images?q=tbn:ANd9GcSiC5p7nSMXCFWTFnPdJ9UgwPaIco7UVa1QQkmVtmv7NRsy_8I_"/>
          <p:cNvSpPr>
            <a:spLocks noChangeAspect="1" noChangeArrowheads="1"/>
          </p:cNvSpPr>
          <p:nvPr/>
        </p:nvSpPr>
        <p:spPr bwMode="auto">
          <a:xfrm>
            <a:off x="460375" y="160337"/>
            <a:ext cx="304800" cy="304801"/>
          </a:xfrm>
          <a:prstGeom prst="rect">
            <a:avLst/>
          </a:prstGeom>
          <a:noFill/>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latin typeface="Helvetica" pitchFamily="2" charset="0"/>
            </a:endParaRPr>
          </a:p>
        </p:txBody>
      </p:sp>
      <p:sp>
        <p:nvSpPr>
          <p:cNvPr id="84" name="Rounded Rectangle 83"/>
          <p:cNvSpPr/>
          <p:nvPr/>
        </p:nvSpPr>
        <p:spPr bwMode="auto">
          <a:xfrm>
            <a:off x="738974" y="3900941"/>
            <a:ext cx="13818257" cy="14574657"/>
          </a:xfrm>
          <a:prstGeom prst="roundRect">
            <a:avLst>
              <a:gd name="adj" fmla="val 3071"/>
            </a:avLst>
          </a:prstGeom>
          <a:solidFill>
            <a:schemeClr val="bg1"/>
          </a:solidFill>
          <a:ln w="38100" cap="flat" cmpd="sng" algn="ctr">
            <a:noFill/>
            <a:prstDash val="solid"/>
            <a:round/>
            <a:headEnd type="none" w="med" len="med"/>
            <a:tailEnd type="none" w="med" len="med"/>
          </a:ln>
          <a:effectLst/>
        </p:spPr>
        <p:txBody>
          <a:bodyPr vert="horz" wrap="square" lIns="228600" tIns="228600" rIns="228600" bIns="274320" numCol="1" rtlCol="0" anchor="t" anchorCtr="0" compatLnSpc="1">
            <a:prstTxWarp prst="textNoShape">
              <a:avLst/>
            </a:prstTxWarp>
          </a:bodyPr>
          <a:lstStyle/>
          <a:p>
            <a:pPr marL="2185988" marR="0" indent="-1628775" algn="l" defTabSz="914400" rtl="0" eaLnBrk="0" fontAlgn="base" latinLnBrk="0" hangingPunct="0">
              <a:lnSpc>
                <a:spcPct val="120000"/>
              </a:lnSpc>
              <a:spcBef>
                <a:spcPct val="0"/>
              </a:spcBef>
              <a:spcAft>
                <a:spcPct val="0"/>
              </a:spcAft>
              <a:buClrTx/>
              <a:buSzTx/>
              <a:buFont typeface="Wingdings" pitchFamily="2" charset="2"/>
              <a:buChar char="Ø"/>
              <a:tabLst>
                <a:tab pos="557213" algn="l"/>
                <a:tab pos="676275" algn="l"/>
              </a:tabLst>
            </a:pPr>
            <a:endParaRPr kumimoji="0" lang="en-US" sz="2700" b="0" i="0" u="none" strike="noStrike" cap="none" normalizeH="0" baseline="0">
              <a:ln>
                <a:noFill/>
              </a:ln>
              <a:solidFill>
                <a:schemeClr val="tx1"/>
              </a:solidFill>
              <a:effectLst/>
              <a:latin typeface="Helvetica" pitchFamily="2" charset="0"/>
            </a:endParaRPr>
          </a:p>
        </p:txBody>
      </p:sp>
      <p:sp>
        <p:nvSpPr>
          <p:cNvPr id="75" name="Text Box 1019"/>
          <p:cNvSpPr txBox="1">
            <a:spLocks noChangeArrowheads="1"/>
          </p:cNvSpPr>
          <p:nvPr/>
        </p:nvSpPr>
        <p:spPr bwMode="auto">
          <a:xfrm>
            <a:off x="766851" y="3942210"/>
            <a:ext cx="13925654" cy="11684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25400">
                <a:solidFill>
                  <a:srgbClr val="C0C0C0"/>
                </a:solidFill>
                <a:miter lim="800000"/>
                <a:headEnd type="none" w="sm" len="sm"/>
                <a:tailEnd type="none" w="sm" len="sm"/>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228600" tIns="228600" rIns="228600" bIns="228600"/>
          <a:lstStyle>
            <a:lvl1pPr defTabSz="3990975">
              <a:tabLst>
                <a:tab pos="746125" algn="l"/>
              </a:tabLst>
              <a:defRPr sz="2700">
                <a:solidFill>
                  <a:schemeClr val="tx1"/>
                </a:solidFill>
                <a:latin typeface="Times New Roman" pitchFamily="18" charset="0"/>
              </a:defRPr>
            </a:lvl1pPr>
            <a:lvl2pPr marL="742950" indent="-285750" defTabSz="3990975">
              <a:tabLst>
                <a:tab pos="746125" algn="l"/>
              </a:tabLst>
              <a:defRPr sz="2700">
                <a:solidFill>
                  <a:schemeClr val="tx1"/>
                </a:solidFill>
                <a:latin typeface="Times New Roman" pitchFamily="18" charset="0"/>
              </a:defRPr>
            </a:lvl2pPr>
            <a:lvl3pPr marL="1143000" indent="-228600" defTabSz="3990975">
              <a:tabLst>
                <a:tab pos="746125" algn="l"/>
              </a:tabLst>
              <a:defRPr sz="2700">
                <a:solidFill>
                  <a:schemeClr val="tx1"/>
                </a:solidFill>
                <a:latin typeface="Times New Roman" pitchFamily="18" charset="0"/>
              </a:defRPr>
            </a:lvl3pPr>
            <a:lvl4pPr marL="1600200" indent="-228600" defTabSz="3990975">
              <a:tabLst>
                <a:tab pos="746125" algn="l"/>
              </a:tabLst>
              <a:defRPr sz="2700">
                <a:solidFill>
                  <a:schemeClr val="tx1"/>
                </a:solidFill>
                <a:latin typeface="Times New Roman" pitchFamily="18" charset="0"/>
              </a:defRPr>
            </a:lvl4pPr>
            <a:lvl5pPr marL="2057400" indent="-228600" defTabSz="3990975">
              <a:tabLst>
                <a:tab pos="746125" algn="l"/>
              </a:tabLst>
              <a:defRPr sz="2700">
                <a:solidFill>
                  <a:schemeClr val="tx1"/>
                </a:solidFill>
                <a:latin typeface="Times New Roman" pitchFamily="18" charset="0"/>
              </a:defRPr>
            </a:lvl5pPr>
            <a:lvl6pPr marL="2514600" indent="-228600" defTabSz="3990975" eaLnBrk="0" fontAlgn="base" hangingPunct="0">
              <a:lnSpc>
                <a:spcPct val="120000"/>
              </a:lnSpc>
              <a:spcBef>
                <a:spcPct val="0"/>
              </a:spcBef>
              <a:spcAft>
                <a:spcPct val="0"/>
              </a:spcAft>
              <a:buFont typeface="Wingdings" pitchFamily="2" charset="2"/>
              <a:buChar char="Ø"/>
              <a:tabLst>
                <a:tab pos="746125" algn="l"/>
              </a:tabLst>
              <a:defRPr sz="2700">
                <a:solidFill>
                  <a:schemeClr val="tx1"/>
                </a:solidFill>
                <a:latin typeface="Times New Roman" pitchFamily="18" charset="0"/>
              </a:defRPr>
            </a:lvl6pPr>
            <a:lvl7pPr marL="2971800" indent="-228600" defTabSz="3990975" eaLnBrk="0" fontAlgn="base" hangingPunct="0">
              <a:lnSpc>
                <a:spcPct val="120000"/>
              </a:lnSpc>
              <a:spcBef>
                <a:spcPct val="0"/>
              </a:spcBef>
              <a:spcAft>
                <a:spcPct val="0"/>
              </a:spcAft>
              <a:buFont typeface="Wingdings" pitchFamily="2" charset="2"/>
              <a:buChar char="Ø"/>
              <a:tabLst>
                <a:tab pos="746125" algn="l"/>
              </a:tabLst>
              <a:defRPr sz="2700">
                <a:solidFill>
                  <a:schemeClr val="tx1"/>
                </a:solidFill>
                <a:latin typeface="Times New Roman" pitchFamily="18" charset="0"/>
              </a:defRPr>
            </a:lvl7pPr>
            <a:lvl8pPr marL="3429000" indent="-228600" defTabSz="3990975" eaLnBrk="0" fontAlgn="base" hangingPunct="0">
              <a:lnSpc>
                <a:spcPct val="120000"/>
              </a:lnSpc>
              <a:spcBef>
                <a:spcPct val="0"/>
              </a:spcBef>
              <a:spcAft>
                <a:spcPct val="0"/>
              </a:spcAft>
              <a:buFont typeface="Wingdings" pitchFamily="2" charset="2"/>
              <a:buChar char="Ø"/>
              <a:tabLst>
                <a:tab pos="746125" algn="l"/>
              </a:tabLst>
              <a:defRPr sz="2700">
                <a:solidFill>
                  <a:schemeClr val="tx1"/>
                </a:solidFill>
                <a:latin typeface="Times New Roman" pitchFamily="18" charset="0"/>
              </a:defRPr>
            </a:lvl8pPr>
            <a:lvl9pPr marL="3886200" indent="-228600" defTabSz="3990975" eaLnBrk="0" fontAlgn="base" hangingPunct="0">
              <a:lnSpc>
                <a:spcPct val="120000"/>
              </a:lnSpc>
              <a:spcBef>
                <a:spcPct val="0"/>
              </a:spcBef>
              <a:spcAft>
                <a:spcPct val="0"/>
              </a:spcAft>
              <a:buFont typeface="Wingdings" pitchFamily="2" charset="2"/>
              <a:buChar char="Ø"/>
              <a:tabLst>
                <a:tab pos="746125" algn="l"/>
              </a:tabLst>
              <a:defRPr sz="2700">
                <a:solidFill>
                  <a:schemeClr val="tx1"/>
                </a:solidFill>
                <a:latin typeface="Times New Roman" pitchFamily="18" charset="0"/>
              </a:defRPr>
            </a:lvl9pPr>
          </a:lstStyle>
          <a:p>
            <a:pPr algn="ctr">
              <a:lnSpc>
                <a:spcPct val="100000"/>
              </a:lnSpc>
              <a:buFontTx/>
              <a:buNone/>
              <a:tabLst>
                <a:tab pos="0" algn="l"/>
              </a:tabLst>
            </a:pPr>
            <a:r>
              <a:rPr lang="en-US" sz="4400" b="1">
                <a:solidFill>
                  <a:srgbClr val="023458"/>
                </a:solidFill>
                <a:latin typeface="Helvetica" pitchFamily="2" charset="0"/>
                <a:cs typeface="Arial" pitchFamily="34" charset="0"/>
              </a:rPr>
              <a:t>Header</a:t>
            </a:r>
          </a:p>
        </p:txBody>
      </p:sp>
      <p:pic>
        <p:nvPicPr>
          <p:cNvPr id="3" name="Picture 46">
            <a:extLst>
              <a:ext uri="{FF2B5EF4-FFF2-40B4-BE49-F238E27FC236}">
                <a16:creationId xmlns:a16="http://schemas.microsoft.com/office/drawing/2014/main" id="{0B018F1D-975F-792A-E182-964F2DDEC77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257813" y="661618"/>
            <a:ext cx="2835275" cy="2517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B75215AD-B44E-CEA5-AF71-1475EAA08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8976" y="12778306"/>
            <a:ext cx="7772400" cy="2026423"/>
          </a:xfrm>
          <a:prstGeom prst="rect">
            <a:avLst/>
          </a:prstGeom>
        </p:spPr>
      </p:pic>
      <p:pic>
        <p:nvPicPr>
          <p:cNvPr id="28" name="Picture 27">
            <a:extLst>
              <a:ext uri="{FF2B5EF4-FFF2-40B4-BE49-F238E27FC236}">
                <a16:creationId xmlns:a16="http://schemas.microsoft.com/office/drawing/2014/main" id="{04F64E89-6A38-BB90-15B6-6A791FC12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98976" y="7793088"/>
            <a:ext cx="7772400" cy="3847722"/>
          </a:xfrm>
          <a:prstGeom prst="rect">
            <a:avLst/>
          </a:prstGeom>
        </p:spPr>
      </p:pic>
      <p:pic>
        <p:nvPicPr>
          <p:cNvPr id="4" name="Picture 3">
            <a:extLst>
              <a:ext uri="{FF2B5EF4-FFF2-40B4-BE49-F238E27FC236}">
                <a16:creationId xmlns:a16="http://schemas.microsoft.com/office/drawing/2014/main" id="{25A2100A-5717-4067-A22C-F9096ABD2B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09" y="656440"/>
            <a:ext cx="4479541" cy="2517775"/>
          </a:xfrm>
          <a:prstGeom prst="rect">
            <a:avLst/>
          </a:prstGeom>
        </p:spPr>
      </p:pic>
      <p:sp>
        <p:nvSpPr>
          <p:cNvPr id="2" name="Rounded Rectangle 83">
            <a:extLst>
              <a:ext uri="{FF2B5EF4-FFF2-40B4-BE49-F238E27FC236}">
                <a16:creationId xmlns:a16="http://schemas.microsoft.com/office/drawing/2014/main" id="{A1ADBE42-543E-4EE9-E272-8C7F975F6860}"/>
              </a:ext>
            </a:extLst>
          </p:cNvPr>
          <p:cNvSpPr/>
          <p:nvPr/>
        </p:nvSpPr>
        <p:spPr bwMode="auto">
          <a:xfrm>
            <a:off x="15028816" y="3924814"/>
            <a:ext cx="13818257" cy="27133187"/>
          </a:xfrm>
          <a:prstGeom prst="roundRect">
            <a:avLst>
              <a:gd name="adj" fmla="val 3071"/>
            </a:avLst>
          </a:prstGeom>
          <a:solidFill>
            <a:schemeClr val="bg1"/>
          </a:solidFill>
          <a:ln w="38100" cap="flat" cmpd="sng" algn="ctr">
            <a:noFill/>
            <a:prstDash val="solid"/>
            <a:round/>
            <a:headEnd type="none" w="med" len="med"/>
            <a:tailEnd type="none" w="med" len="med"/>
          </a:ln>
          <a:effectLst/>
        </p:spPr>
        <p:txBody>
          <a:bodyPr vert="horz" wrap="square" lIns="228600" tIns="228600" rIns="228600" bIns="274320" numCol="1" rtlCol="0" anchor="t" anchorCtr="0" compatLnSpc="1">
            <a:prstTxWarp prst="textNoShape">
              <a:avLst/>
            </a:prstTxWarp>
          </a:bodyPr>
          <a:lstStyle/>
          <a:p>
            <a:pPr marL="2185988" marR="0" indent="-1628775" algn="l" defTabSz="914400" rtl="0" eaLnBrk="0" fontAlgn="base" latinLnBrk="0" hangingPunct="0">
              <a:lnSpc>
                <a:spcPct val="120000"/>
              </a:lnSpc>
              <a:spcBef>
                <a:spcPct val="0"/>
              </a:spcBef>
              <a:spcAft>
                <a:spcPct val="0"/>
              </a:spcAft>
              <a:buClrTx/>
              <a:buSzTx/>
              <a:buFont typeface="Wingdings" pitchFamily="2" charset="2"/>
              <a:buChar char="Ø"/>
              <a:tabLst>
                <a:tab pos="557213" algn="l"/>
                <a:tab pos="676275" algn="l"/>
              </a:tabLst>
            </a:pPr>
            <a:endParaRPr kumimoji="0" lang="en-US" sz="2700" b="0" i="0" u="none" strike="noStrike" cap="none" normalizeH="0" baseline="0">
              <a:ln>
                <a:noFill/>
              </a:ln>
              <a:solidFill>
                <a:schemeClr val="tx1"/>
              </a:solidFill>
              <a:effectLst/>
              <a:latin typeface="Helvetica" pitchFamily="2" charset="0"/>
            </a:endParaRPr>
          </a:p>
        </p:txBody>
      </p:sp>
      <p:sp>
        <p:nvSpPr>
          <p:cNvPr id="5" name="Rounded Rectangle 83">
            <a:extLst>
              <a:ext uri="{FF2B5EF4-FFF2-40B4-BE49-F238E27FC236}">
                <a16:creationId xmlns:a16="http://schemas.microsoft.com/office/drawing/2014/main" id="{AA9E127B-62A0-E611-426F-7CCD86676A56}"/>
              </a:ext>
            </a:extLst>
          </p:cNvPr>
          <p:cNvSpPr/>
          <p:nvPr/>
        </p:nvSpPr>
        <p:spPr bwMode="auto">
          <a:xfrm>
            <a:off x="29092571" y="3932314"/>
            <a:ext cx="13008273" cy="17219811"/>
          </a:xfrm>
          <a:prstGeom prst="roundRect">
            <a:avLst>
              <a:gd name="adj" fmla="val 3071"/>
            </a:avLst>
          </a:prstGeom>
          <a:solidFill>
            <a:schemeClr val="bg1"/>
          </a:solidFill>
          <a:ln w="38100" cap="flat" cmpd="sng" algn="ctr">
            <a:noFill/>
            <a:prstDash val="solid"/>
            <a:round/>
            <a:headEnd type="none" w="med" len="med"/>
            <a:tailEnd type="none" w="med" len="med"/>
          </a:ln>
          <a:effectLst/>
        </p:spPr>
        <p:txBody>
          <a:bodyPr vert="horz" wrap="square" lIns="228600" tIns="228600" rIns="228600" bIns="274320" numCol="1" rtlCol="0" anchor="t" anchorCtr="0" compatLnSpc="1">
            <a:prstTxWarp prst="textNoShape">
              <a:avLst/>
            </a:prstTxWarp>
          </a:bodyPr>
          <a:lstStyle/>
          <a:p>
            <a:pPr marL="2185988" marR="0" indent="-1628775" algn="l" defTabSz="914400" rtl="0" eaLnBrk="0" fontAlgn="base" latinLnBrk="0" hangingPunct="0">
              <a:lnSpc>
                <a:spcPct val="120000"/>
              </a:lnSpc>
              <a:spcBef>
                <a:spcPct val="0"/>
              </a:spcBef>
              <a:spcAft>
                <a:spcPct val="0"/>
              </a:spcAft>
              <a:buClrTx/>
              <a:buSzTx/>
              <a:buFont typeface="Wingdings" pitchFamily="2" charset="2"/>
              <a:buChar char="Ø"/>
              <a:tabLst>
                <a:tab pos="557213" algn="l"/>
                <a:tab pos="676275" algn="l"/>
              </a:tabLst>
            </a:pPr>
            <a:endParaRPr kumimoji="0" lang="en-US" sz="2700" b="0" i="0" u="none" strike="noStrike" cap="none" normalizeH="0" baseline="0">
              <a:ln>
                <a:noFill/>
              </a:ln>
              <a:solidFill>
                <a:schemeClr val="tx1"/>
              </a:solidFill>
              <a:effectLst/>
              <a:latin typeface="Helvetica" pitchFamily="2" charset="0"/>
            </a:endParaRPr>
          </a:p>
        </p:txBody>
      </p:sp>
      <p:sp>
        <p:nvSpPr>
          <p:cNvPr id="6" name="Rounded Rectangle 83">
            <a:extLst>
              <a:ext uri="{FF2B5EF4-FFF2-40B4-BE49-F238E27FC236}">
                <a16:creationId xmlns:a16="http://schemas.microsoft.com/office/drawing/2014/main" id="{FEEF4FB5-171F-4ECB-7400-74515FE475A1}"/>
              </a:ext>
            </a:extLst>
          </p:cNvPr>
          <p:cNvSpPr/>
          <p:nvPr/>
        </p:nvSpPr>
        <p:spPr bwMode="auto">
          <a:xfrm>
            <a:off x="880619" y="4042551"/>
            <a:ext cx="13818257" cy="14574657"/>
          </a:xfrm>
          <a:prstGeom prst="roundRect">
            <a:avLst>
              <a:gd name="adj" fmla="val 3071"/>
            </a:avLst>
          </a:prstGeom>
          <a:solidFill>
            <a:schemeClr val="bg1"/>
          </a:solidFill>
          <a:ln w="38100" cap="flat" cmpd="sng" algn="ctr">
            <a:noFill/>
            <a:prstDash val="solid"/>
            <a:round/>
            <a:headEnd type="none" w="med" len="med"/>
            <a:tailEnd type="none" w="med" len="med"/>
          </a:ln>
          <a:effectLst/>
        </p:spPr>
        <p:txBody>
          <a:bodyPr vert="horz" wrap="square" lIns="228600" tIns="228600" rIns="228600" bIns="274320" numCol="1" rtlCol="0" anchor="t" anchorCtr="0" compatLnSpc="1">
            <a:prstTxWarp prst="textNoShape">
              <a:avLst/>
            </a:prstTxWarp>
          </a:bodyPr>
          <a:lstStyle/>
          <a:p>
            <a:pPr marL="2185988" marR="0" indent="-1628775" algn="l" defTabSz="914400" rtl="0" eaLnBrk="0" fontAlgn="base" latinLnBrk="0" hangingPunct="0">
              <a:lnSpc>
                <a:spcPct val="120000"/>
              </a:lnSpc>
              <a:spcBef>
                <a:spcPct val="0"/>
              </a:spcBef>
              <a:spcAft>
                <a:spcPct val="0"/>
              </a:spcAft>
              <a:buClrTx/>
              <a:buSzTx/>
              <a:buFont typeface="Wingdings" pitchFamily="2" charset="2"/>
              <a:buChar char="Ø"/>
              <a:tabLst>
                <a:tab pos="557213" algn="l"/>
                <a:tab pos="676275" algn="l"/>
              </a:tabLst>
            </a:pPr>
            <a:endParaRPr kumimoji="0" lang="en-US" sz="2700" b="0" i="0" u="none" strike="noStrike" cap="none" normalizeH="0" baseline="0">
              <a:ln>
                <a:noFill/>
              </a:ln>
              <a:solidFill>
                <a:schemeClr val="tx1"/>
              </a:solidFill>
              <a:effectLst/>
              <a:latin typeface="Helvetica" pitchFamily="2" charset="0"/>
            </a:endParaRPr>
          </a:p>
        </p:txBody>
      </p:sp>
      <p:sp>
        <p:nvSpPr>
          <p:cNvPr id="7" name="Rounded Rectangle 83">
            <a:extLst>
              <a:ext uri="{FF2B5EF4-FFF2-40B4-BE49-F238E27FC236}">
                <a16:creationId xmlns:a16="http://schemas.microsoft.com/office/drawing/2014/main" id="{6C67D736-2201-813F-DB2C-F7A907A9BC30}"/>
              </a:ext>
            </a:extLst>
          </p:cNvPr>
          <p:cNvSpPr/>
          <p:nvPr/>
        </p:nvSpPr>
        <p:spPr bwMode="auto">
          <a:xfrm>
            <a:off x="857161" y="18956575"/>
            <a:ext cx="13818257" cy="12096313"/>
          </a:xfrm>
          <a:prstGeom prst="roundRect">
            <a:avLst>
              <a:gd name="adj" fmla="val 3071"/>
            </a:avLst>
          </a:prstGeom>
          <a:solidFill>
            <a:schemeClr val="bg1"/>
          </a:solidFill>
          <a:ln w="38100" cap="flat" cmpd="sng" algn="ctr">
            <a:noFill/>
            <a:prstDash val="solid"/>
            <a:round/>
            <a:headEnd type="none" w="med" len="med"/>
            <a:tailEnd type="none" w="med" len="med"/>
          </a:ln>
          <a:effectLst/>
        </p:spPr>
        <p:txBody>
          <a:bodyPr vert="horz" wrap="square" lIns="228600" tIns="228600" rIns="228600" bIns="274320" numCol="1" rtlCol="0" anchor="t" anchorCtr="0" compatLnSpc="1">
            <a:prstTxWarp prst="textNoShape">
              <a:avLst/>
            </a:prstTxWarp>
          </a:bodyPr>
          <a:lstStyle/>
          <a:p>
            <a:pPr marL="2185988" marR="0" indent="-1628775" algn="l" defTabSz="914400" rtl="0" eaLnBrk="0" fontAlgn="base" latinLnBrk="0" hangingPunct="0">
              <a:lnSpc>
                <a:spcPct val="120000"/>
              </a:lnSpc>
              <a:spcBef>
                <a:spcPct val="0"/>
              </a:spcBef>
              <a:spcAft>
                <a:spcPct val="0"/>
              </a:spcAft>
              <a:buClrTx/>
              <a:buSzTx/>
              <a:buFont typeface="Wingdings" pitchFamily="2" charset="2"/>
              <a:buChar char="Ø"/>
              <a:tabLst>
                <a:tab pos="557213" algn="l"/>
                <a:tab pos="676275" algn="l"/>
              </a:tabLst>
            </a:pPr>
            <a:endParaRPr kumimoji="0" lang="en-US" sz="2700" b="0" i="0" u="none" strike="noStrike" cap="none" normalizeH="0" baseline="0">
              <a:ln>
                <a:noFill/>
              </a:ln>
              <a:solidFill>
                <a:schemeClr val="tx1"/>
              </a:solidFill>
              <a:effectLst/>
              <a:latin typeface="Helvetica" pitchFamily="2" charset="0"/>
            </a:endParaRPr>
          </a:p>
        </p:txBody>
      </p:sp>
      <p:sp>
        <p:nvSpPr>
          <p:cNvPr id="8" name="Rounded Rectangle 83">
            <a:extLst>
              <a:ext uri="{FF2B5EF4-FFF2-40B4-BE49-F238E27FC236}">
                <a16:creationId xmlns:a16="http://schemas.microsoft.com/office/drawing/2014/main" id="{321C19B9-A7CF-4D5E-A1A0-25A63EA4FD51}"/>
              </a:ext>
            </a:extLst>
          </p:cNvPr>
          <p:cNvSpPr/>
          <p:nvPr/>
        </p:nvSpPr>
        <p:spPr bwMode="auto">
          <a:xfrm>
            <a:off x="29103137" y="21530427"/>
            <a:ext cx="12984450" cy="9474987"/>
          </a:xfrm>
          <a:prstGeom prst="roundRect">
            <a:avLst>
              <a:gd name="adj" fmla="val 3071"/>
            </a:avLst>
          </a:prstGeom>
          <a:solidFill>
            <a:schemeClr val="bg1"/>
          </a:solidFill>
          <a:ln w="38100" cap="flat" cmpd="sng" algn="ctr">
            <a:noFill/>
            <a:prstDash val="solid"/>
            <a:round/>
            <a:headEnd type="none" w="med" len="med"/>
            <a:tailEnd type="none" w="med" len="med"/>
          </a:ln>
          <a:effectLst/>
        </p:spPr>
        <p:txBody>
          <a:bodyPr vert="horz" wrap="square" lIns="228600" tIns="228600" rIns="228600" bIns="274320" numCol="1" rtlCol="0" anchor="t" anchorCtr="0" compatLnSpc="1">
            <a:prstTxWarp prst="textNoShape">
              <a:avLst/>
            </a:prstTxWarp>
          </a:bodyPr>
          <a:lstStyle/>
          <a:p>
            <a:pPr marL="2185988" marR="0" indent="-1628775" algn="l" defTabSz="914400" rtl="0" eaLnBrk="0" fontAlgn="base" latinLnBrk="0" hangingPunct="0">
              <a:lnSpc>
                <a:spcPct val="120000"/>
              </a:lnSpc>
              <a:spcBef>
                <a:spcPct val="0"/>
              </a:spcBef>
              <a:spcAft>
                <a:spcPct val="0"/>
              </a:spcAft>
              <a:buClrTx/>
              <a:buSzTx/>
              <a:buFont typeface="Wingdings" pitchFamily="2" charset="2"/>
              <a:buChar char="Ø"/>
              <a:tabLst>
                <a:tab pos="557213" algn="l"/>
                <a:tab pos="676275" algn="l"/>
              </a:tabLst>
            </a:pPr>
            <a:endParaRPr kumimoji="0" lang="en-US" sz="2700" b="0" i="0" u="none" strike="noStrike" cap="none" normalizeH="0" baseline="0">
              <a:ln>
                <a:noFill/>
              </a:ln>
              <a:solidFill>
                <a:schemeClr val="tx1"/>
              </a:solidFill>
              <a:effectLst/>
              <a:latin typeface="Helvetica" pitchFamily="2" charset="0"/>
            </a:endParaRPr>
          </a:p>
        </p:txBody>
      </p:sp>
    </p:spTree>
    <p:extLst>
      <p:ext uri="{BB962C8B-B14F-4D97-AF65-F5344CB8AC3E}">
        <p14:creationId xmlns:p14="http://schemas.microsoft.com/office/powerpoint/2010/main" val="156261357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TextBox 15"/>
          <p:cNvSpPr txBox="1"/>
          <p:nvPr/>
        </p:nvSpPr>
        <p:spPr>
          <a:xfrm>
            <a:off x="28919082" y="3910291"/>
            <a:ext cx="13202070" cy="116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49" tIns="44450" rIns="44449" bIns="44450" anchor="t">
            <a:spAutoFit/>
          </a:bodyP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sz="4400" i="1">
                <a:solidFill>
                  <a:srgbClr val="0432FF"/>
                </a:solidFill>
              </a:defRPr>
            </a:pPr>
            <a:r>
              <a:rPr lang="en-US" sz="4278" b="1"/>
              <a:t>SECTION</a:t>
            </a:r>
            <a:r>
              <a:rPr sz="4278" b="1"/>
              <a:t> </a:t>
            </a:r>
            <a:endParaRPr sz="4278" b="1" baseline="-5999"/>
          </a:p>
          <a:p>
            <a:pPr algn="just">
              <a:defRPr sz="2800" i="1"/>
            </a:pPr>
            <a:r>
              <a:rPr lang="en-US" sz="2722"/>
              <a:t>TEXT</a:t>
            </a:r>
            <a:endParaRPr sz="2722" i="0">
              <a:latin typeface="Helvetica Light"/>
              <a:ea typeface="Helvetica Light"/>
              <a:cs typeface="Helvetica Light"/>
              <a:sym typeface="Helvetica Light"/>
            </a:endParaRPr>
          </a:p>
        </p:txBody>
      </p:sp>
      <p:sp>
        <p:nvSpPr>
          <p:cNvPr id="105" name="Rectangle 16"/>
          <p:cNvSpPr/>
          <p:nvPr/>
        </p:nvSpPr>
        <p:spPr>
          <a:xfrm>
            <a:off x="-26484" y="-44697"/>
            <a:ext cx="42940325" cy="3670170"/>
          </a:xfrm>
          <a:prstGeom prst="rect">
            <a:avLst/>
          </a:prstGeom>
          <a:gradFill>
            <a:gsLst>
              <a:gs pos="0">
                <a:srgbClr val="93AAEB"/>
              </a:gs>
              <a:gs pos="36000">
                <a:srgbClr val="DAE3F3"/>
              </a:gs>
              <a:gs pos="79000">
                <a:srgbClr val="FFFFFF"/>
              </a:gs>
            </a:gsLst>
            <a:lin ang="16200000"/>
          </a:gradFill>
          <a:ln w="12700">
            <a:solidFill>
              <a:srgbClr val="203864"/>
            </a:solidFill>
            <a:miter/>
          </a:ln>
        </p:spPr>
        <p:txBody>
          <a:bodyPr lIns="44449" rIns="44449" anchor="ct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sz="7200">
                <a:solidFill>
                  <a:srgbClr val="FFFFFF"/>
                </a:solidFill>
              </a:defRPr>
            </a:pPr>
            <a:endParaRPr sz="7000"/>
          </a:p>
        </p:txBody>
      </p:sp>
      <p:sp>
        <p:nvSpPr>
          <p:cNvPr id="106" name="Rectangle 18"/>
          <p:cNvSpPr/>
          <p:nvPr/>
        </p:nvSpPr>
        <p:spPr>
          <a:xfrm>
            <a:off x="152399" y="3420902"/>
            <a:ext cx="42672001" cy="204572"/>
          </a:xfrm>
          <a:prstGeom prst="rect">
            <a:avLst/>
          </a:prstGeom>
          <a:solidFill>
            <a:srgbClr val="203864"/>
          </a:solidFill>
          <a:ln w="19050">
            <a:solidFill>
              <a:srgbClr val="203864"/>
            </a:solidFill>
            <a:miter/>
          </a:ln>
        </p:spPr>
        <p:txBody>
          <a:bodyPr lIns="44449" rIns="44449" anchor="ct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sz="7200">
                <a:solidFill>
                  <a:srgbClr val="FFFFFF"/>
                </a:solidFill>
              </a:defRPr>
            </a:pPr>
            <a:endParaRPr sz="7000"/>
          </a:p>
        </p:txBody>
      </p:sp>
      <p:pic>
        <p:nvPicPr>
          <p:cNvPr id="107" name="Picture 19" descr="Picture 19"/>
          <p:cNvPicPr>
            <a:picLocks noChangeAspect="1"/>
          </p:cNvPicPr>
          <p:nvPr/>
        </p:nvPicPr>
        <p:blipFill>
          <a:blip r:embed="rId2"/>
          <a:stretch>
            <a:fillRect/>
          </a:stretch>
        </p:blipFill>
        <p:spPr>
          <a:xfrm>
            <a:off x="335630" y="385799"/>
            <a:ext cx="3852334" cy="2937201"/>
          </a:xfrm>
          <a:prstGeom prst="rect">
            <a:avLst/>
          </a:prstGeom>
          <a:ln w="12700">
            <a:miter lim="400000"/>
          </a:ln>
        </p:spPr>
      </p:pic>
      <p:sp>
        <p:nvSpPr>
          <p:cNvPr id="108" name="Text Box 14"/>
          <p:cNvSpPr txBox="1"/>
          <p:nvPr/>
        </p:nvSpPr>
        <p:spPr>
          <a:xfrm>
            <a:off x="3068087" y="-30519"/>
            <a:ext cx="37038180" cy="32996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3810" tIns="23810" rIns="23810" bIns="23810" anchor="t">
            <a:spAutoFit/>
          </a:bodyP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defTabSz="2286056">
              <a:spcBef>
                <a:spcPts val="3889"/>
              </a:spcBef>
              <a:defRPr sz="7600">
                <a:solidFill>
                  <a:srgbClr val="011993"/>
                </a:solidFill>
              </a:defRPr>
            </a:pPr>
            <a:r>
              <a:rPr lang="en-US" sz="7350" b="1"/>
              <a:t>TITLE</a:t>
            </a:r>
            <a:endParaRPr sz="7350" b="1"/>
          </a:p>
          <a:p>
            <a:pPr algn="ctr" defTabSz="2286056">
              <a:spcBef>
                <a:spcPts val="1944"/>
              </a:spcBef>
              <a:defRPr sz="5400">
                <a:solidFill>
                  <a:srgbClr val="203864"/>
                </a:solidFill>
              </a:defRPr>
            </a:pPr>
            <a:r>
              <a:rPr lang="en-US" sz="5250"/>
              <a:t>AUTHOR</a:t>
            </a:r>
            <a:endParaRPr sz="5250"/>
          </a:p>
          <a:p>
            <a:pPr algn="ctr" defTabSz="2286056">
              <a:spcBef>
                <a:spcPts val="1944"/>
              </a:spcBef>
              <a:defRPr sz="5400">
                <a:solidFill>
                  <a:srgbClr val="203864"/>
                </a:solidFill>
              </a:defRPr>
            </a:pPr>
            <a:r>
              <a:rPr sz="5250"/>
              <a:t>Department of Chemistry, University of Kansas, Lawrence, KS 66045</a:t>
            </a:r>
          </a:p>
        </p:txBody>
      </p:sp>
      <p:pic>
        <p:nvPicPr>
          <p:cNvPr id="109" name="Picture 23" descr="Picture 23"/>
          <p:cNvPicPr>
            <a:picLocks noChangeAspect="1"/>
          </p:cNvPicPr>
          <p:nvPr/>
        </p:nvPicPr>
        <p:blipFill>
          <a:blip r:embed="rId3"/>
          <a:stretch>
            <a:fillRect/>
          </a:stretch>
        </p:blipFill>
        <p:spPr>
          <a:xfrm>
            <a:off x="39076303" y="426335"/>
            <a:ext cx="3515892" cy="2968496"/>
          </a:xfrm>
          <a:prstGeom prst="rect">
            <a:avLst/>
          </a:prstGeom>
          <a:ln w="12700">
            <a:miter lim="400000"/>
          </a:ln>
        </p:spPr>
      </p:pic>
      <p:sp>
        <p:nvSpPr>
          <p:cNvPr id="110" name="Rounded Rectangle 1"/>
          <p:cNvSpPr/>
          <p:nvPr/>
        </p:nvSpPr>
        <p:spPr>
          <a:xfrm>
            <a:off x="612368" y="3941182"/>
            <a:ext cx="9779001" cy="10801351"/>
          </a:xfrm>
          <a:prstGeom prst="roundRect">
            <a:avLst>
              <a:gd name="adj" fmla="val 11364"/>
            </a:avLst>
          </a:prstGeom>
          <a:ln w="50800">
            <a:solidFill>
              <a:srgbClr val="0432FF"/>
            </a:solidFill>
            <a:miter/>
          </a:ln>
        </p:spPr>
        <p:txBody>
          <a:bodyPr lIns="44449" rIns="44449" anchor="ct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a:solidFill>
                  <a:srgbClr val="FFFFFF"/>
                </a:solidFill>
              </a:defRPr>
            </a:pPr>
            <a:endParaRPr sz="7781"/>
          </a:p>
        </p:txBody>
      </p:sp>
      <p:sp>
        <p:nvSpPr>
          <p:cNvPr id="111" name="TextBox 2"/>
          <p:cNvSpPr txBox="1"/>
          <p:nvPr/>
        </p:nvSpPr>
        <p:spPr>
          <a:xfrm>
            <a:off x="879068" y="3932417"/>
            <a:ext cx="9245600" cy="116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49" tIns="44450" rIns="44449" bIns="44450" anchor="t">
            <a:spAutoFit/>
          </a:bodyP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sz="4400" i="1">
                <a:solidFill>
                  <a:srgbClr val="0432FF"/>
                </a:solidFill>
              </a:defRPr>
            </a:pPr>
            <a:r>
              <a:rPr lang="en-US" sz="4278" b="1"/>
              <a:t>OVERVIEW</a:t>
            </a:r>
            <a:endParaRPr sz="4278" b="1"/>
          </a:p>
          <a:p>
            <a:pPr algn="just">
              <a:defRPr sz="2800" i="1"/>
            </a:pPr>
            <a:r>
              <a:rPr sz="2722"/>
              <a:t>  </a:t>
            </a:r>
            <a:r>
              <a:rPr lang="en-US" sz="2722"/>
              <a:t>TEXT</a:t>
            </a:r>
            <a:endParaRPr sz="2722" i="0">
              <a:latin typeface="Helvetica Light"/>
              <a:ea typeface="Helvetica Light"/>
              <a:cs typeface="Helvetica Light"/>
            </a:endParaRPr>
          </a:p>
        </p:txBody>
      </p:sp>
      <p:sp>
        <p:nvSpPr>
          <p:cNvPr id="112" name="Rounded Rectangle 5"/>
          <p:cNvSpPr/>
          <p:nvPr/>
        </p:nvSpPr>
        <p:spPr>
          <a:xfrm>
            <a:off x="612368" y="23592643"/>
            <a:ext cx="9779001" cy="8089901"/>
          </a:xfrm>
          <a:prstGeom prst="roundRect">
            <a:avLst>
              <a:gd name="adj" fmla="val 13736"/>
            </a:avLst>
          </a:prstGeom>
          <a:ln w="50800">
            <a:solidFill>
              <a:srgbClr val="0432FF"/>
            </a:solidFill>
            <a:miter/>
          </a:ln>
        </p:spPr>
        <p:txBody>
          <a:bodyPr lIns="44449" rIns="44449" anchor="ct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a:solidFill>
                  <a:srgbClr val="FFFFFF"/>
                </a:solidFill>
              </a:defRPr>
            </a:pPr>
            <a:endParaRPr sz="7781"/>
          </a:p>
        </p:txBody>
      </p:sp>
      <p:sp>
        <p:nvSpPr>
          <p:cNvPr id="113" name="TextBox 7"/>
          <p:cNvSpPr txBox="1"/>
          <p:nvPr/>
        </p:nvSpPr>
        <p:spPr>
          <a:xfrm>
            <a:off x="879068" y="23559704"/>
            <a:ext cx="9245600" cy="116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49" tIns="44450" rIns="44449" bIns="44450" anchor="t">
            <a:spAutoFit/>
          </a:bodyP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sz="4400" i="1">
                <a:solidFill>
                  <a:srgbClr val="0432FF"/>
                </a:solidFill>
              </a:defRPr>
            </a:pPr>
            <a:r>
              <a:rPr lang="en-US" sz="4278" b="1"/>
              <a:t>SECTION</a:t>
            </a:r>
            <a:endParaRPr sz="4278" b="1"/>
          </a:p>
          <a:p>
            <a:pPr>
              <a:defRPr sz="2800">
                <a:latin typeface="Helvetica Light"/>
                <a:ea typeface="Helvetica Light"/>
                <a:cs typeface="Helvetica Light"/>
                <a:sym typeface="Helvetica Light"/>
              </a:defRPr>
            </a:pPr>
            <a:r>
              <a:rPr lang="en-US" sz="2722" b="1"/>
              <a:t>TEXT</a:t>
            </a:r>
            <a:endParaRPr sz="2722" b="1"/>
          </a:p>
        </p:txBody>
      </p:sp>
      <p:sp>
        <p:nvSpPr>
          <p:cNvPr id="114" name="Rounded Rectangle 9"/>
          <p:cNvSpPr/>
          <p:nvPr/>
        </p:nvSpPr>
        <p:spPr>
          <a:xfrm>
            <a:off x="10680572" y="3941182"/>
            <a:ext cx="17875834" cy="12036125"/>
          </a:xfrm>
          <a:prstGeom prst="roundRect">
            <a:avLst>
              <a:gd name="adj" fmla="val 9233"/>
            </a:avLst>
          </a:prstGeom>
          <a:ln w="50800">
            <a:solidFill>
              <a:srgbClr val="FF0000"/>
            </a:solidFill>
            <a:miter/>
          </a:ln>
        </p:spPr>
        <p:txBody>
          <a:bodyPr lIns="44449" rIns="44449" anchor="ct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a:solidFill>
                  <a:srgbClr val="FFFFFF"/>
                </a:solidFill>
              </a:defRPr>
            </a:pPr>
            <a:endParaRPr sz="7781"/>
          </a:p>
        </p:txBody>
      </p:sp>
      <p:sp>
        <p:nvSpPr>
          <p:cNvPr id="116" name="Rounded Rectangle 14"/>
          <p:cNvSpPr/>
          <p:nvPr/>
        </p:nvSpPr>
        <p:spPr>
          <a:xfrm>
            <a:off x="612368" y="15060903"/>
            <a:ext cx="9779001" cy="8242270"/>
          </a:xfrm>
          <a:prstGeom prst="roundRect">
            <a:avLst>
              <a:gd name="adj" fmla="val 13482"/>
            </a:avLst>
          </a:prstGeom>
          <a:ln w="50800">
            <a:solidFill>
              <a:srgbClr val="0432FF"/>
            </a:solidFill>
            <a:miter/>
          </a:ln>
        </p:spPr>
        <p:txBody>
          <a:bodyPr lIns="44449" rIns="44449" anchor="ct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a:solidFill>
                  <a:srgbClr val="FFFFFF"/>
                </a:solidFill>
              </a:defRPr>
            </a:pPr>
            <a:endParaRPr sz="7781"/>
          </a:p>
        </p:txBody>
      </p:sp>
      <p:sp>
        <p:nvSpPr>
          <p:cNvPr id="119" name="TextBox 15"/>
          <p:cNvSpPr txBox="1"/>
          <p:nvPr/>
        </p:nvSpPr>
        <p:spPr>
          <a:xfrm>
            <a:off x="10840043" y="3929491"/>
            <a:ext cx="17607466" cy="11631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49" tIns="44450" rIns="44449" bIns="44450" anchor="t">
            <a:spAutoFit/>
          </a:bodyP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sz="4400" i="1">
                <a:solidFill>
                  <a:srgbClr val="0432FF"/>
                </a:solidFill>
              </a:defRPr>
            </a:pPr>
            <a:r>
              <a:rPr lang="en-US" sz="4278" b="1"/>
              <a:t>SECTION</a:t>
            </a:r>
            <a:endParaRPr sz="4278" b="1"/>
          </a:p>
          <a:p>
            <a:pPr algn="ctr">
              <a:defRPr sz="2800">
                <a:latin typeface="Helvetica Light"/>
                <a:ea typeface="Helvetica Light"/>
                <a:cs typeface="Helvetica Light"/>
                <a:sym typeface="Helvetica Light"/>
              </a:defRPr>
            </a:pPr>
            <a:r>
              <a:rPr lang="en-US" sz="2722"/>
              <a:t>text</a:t>
            </a:r>
            <a:endParaRPr sz="2722"/>
          </a:p>
        </p:txBody>
      </p:sp>
      <p:sp>
        <p:nvSpPr>
          <p:cNvPr id="120" name="Rounded Rectangle 9"/>
          <p:cNvSpPr/>
          <p:nvPr/>
        </p:nvSpPr>
        <p:spPr>
          <a:xfrm>
            <a:off x="10666914" y="23592643"/>
            <a:ext cx="17875834" cy="8089901"/>
          </a:xfrm>
          <a:prstGeom prst="roundRect">
            <a:avLst>
              <a:gd name="adj" fmla="val 13736"/>
            </a:avLst>
          </a:prstGeom>
          <a:ln w="50800">
            <a:solidFill>
              <a:srgbClr val="FF0000"/>
            </a:solidFill>
            <a:miter/>
          </a:ln>
        </p:spPr>
        <p:txBody>
          <a:bodyPr lIns="44449" rIns="44449" anchor="ct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a:solidFill>
                  <a:srgbClr val="FFFFFF"/>
                </a:solidFill>
              </a:defRPr>
            </a:pPr>
            <a:endParaRPr sz="7781"/>
          </a:p>
        </p:txBody>
      </p:sp>
      <p:sp>
        <p:nvSpPr>
          <p:cNvPr id="121" name="Rounded Rectangle 5"/>
          <p:cNvSpPr/>
          <p:nvPr/>
        </p:nvSpPr>
        <p:spPr>
          <a:xfrm>
            <a:off x="28834215" y="28390406"/>
            <a:ext cx="13598597" cy="3296965"/>
          </a:xfrm>
          <a:prstGeom prst="roundRect">
            <a:avLst>
              <a:gd name="adj" fmla="val 33705"/>
            </a:avLst>
          </a:prstGeom>
          <a:ln w="50800">
            <a:solidFill>
              <a:srgbClr val="0432FF"/>
            </a:solidFill>
            <a:miter/>
          </a:ln>
        </p:spPr>
        <p:txBody>
          <a:bodyPr lIns="44449" rIns="44449" anchor="ct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a:solidFill>
                  <a:srgbClr val="FFFFFF"/>
                </a:solidFill>
              </a:defRPr>
            </a:pPr>
            <a:endParaRPr sz="7781"/>
          </a:p>
        </p:txBody>
      </p:sp>
      <p:pic>
        <p:nvPicPr>
          <p:cNvPr id="122" name="DOE_logo.png" descr="DOE_logo.png"/>
          <p:cNvPicPr>
            <a:picLocks noChangeAspect="1"/>
          </p:cNvPicPr>
          <p:nvPr/>
        </p:nvPicPr>
        <p:blipFill>
          <a:blip r:embed="rId4"/>
          <a:stretch>
            <a:fillRect/>
          </a:stretch>
        </p:blipFill>
        <p:spPr>
          <a:xfrm>
            <a:off x="36102945" y="30064843"/>
            <a:ext cx="5954961" cy="1020852"/>
          </a:xfrm>
          <a:prstGeom prst="rect">
            <a:avLst/>
          </a:prstGeom>
          <a:ln w="12700">
            <a:miter lim="400000"/>
          </a:ln>
        </p:spPr>
      </p:pic>
      <p:sp>
        <p:nvSpPr>
          <p:cNvPr id="125" name="Dr. Pauf Neupane…"/>
          <p:cNvSpPr txBox="1"/>
          <p:nvPr/>
        </p:nvSpPr>
        <p:spPr>
          <a:xfrm>
            <a:off x="29057398" y="29463221"/>
            <a:ext cx="6808525" cy="568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49" tIns="44450" rIns="44449" bIns="44450" anchor="t">
            <a:spAutoFit/>
          </a:bodyP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marL="222245" indent="-222245">
              <a:buSzPct val="100000"/>
              <a:buFont typeface="Arial"/>
              <a:buChar char="•"/>
              <a:defRPr sz="3200" i="1"/>
            </a:pPr>
            <a:r>
              <a:rPr lang="en-US" sz="3111">
                <a:latin typeface="Helvetica Light"/>
                <a:sym typeface="Helvetica Light"/>
              </a:rPr>
              <a:t>TEXT</a:t>
            </a:r>
            <a:endParaRPr lang="en-US" sz="3111"/>
          </a:p>
        </p:txBody>
      </p:sp>
      <p:sp>
        <p:nvSpPr>
          <p:cNvPr id="126" name="Rounded Rectangle 9"/>
          <p:cNvSpPr/>
          <p:nvPr/>
        </p:nvSpPr>
        <p:spPr>
          <a:xfrm>
            <a:off x="28818294" y="3921981"/>
            <a:ext cx="13630438" cy="24172513"/>
          </a:xfrm>
          <a:prstGeom prst="roundRect">
            <a:avLst>
              <a:gd name="adj" fmla="val 8153"/>
            </a:avLst>
          </a:prstGeom>
          <a:ln w="50800">
            <a:solidFill>
              <a:srgbClr val="FF2600"/>
            </a:solidFill>
            <a:miter/>
          </a:ln>
        </p:spPr>
        <p:txBody>
          <a:bodyPr lIns="44449" rIns="44449" anchor="ct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a:solidFill>
                  <a:srgbClr val="FFFFFF"/>
                </a:solidFill>
              </a:defRPr>
            </a:pPr>
            <a:endParaRPr sz="7781"/>
          </a:p>
        </p:txBody>
      </p:sp>
      <p:sp>
        <p:nvSpPr>
          <p:cNvPr id="131" name="TextBox 15"/>
          <p:cNvSpPr txBox="1"/>
          <p:nvPr/>
        </p:nvSpPr>
        <p:spPr>
          <a:xfrm>
            <a:off x="11103228" y="23567948"/>
            <a:ext cx="17164839" cy="11669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49" tIns="44450" rIns="44449" bIns="44450" anchor="t">
            <a:spAutoFit/>
          </a:bodyP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sz="4400" i="1">
                <a:solidFill>
                  <a:srgbClr val="0432FF"/>
                </a:solidFill>
              </a:defRPr>
            </a:pPr>
            <a:r>
              <a:rPr lang="en-US" sz="4278" b="1"/>
              <a:t>SECTION</a:t>
            </a:r>
            <a:endParaRPr sz="4278" b="1" baseline="-5999"/>
          </a:p>
          <a:p>
            <a:pPr algn="ctr">
              <a:defRPr sz="2800" i="1"/>
            </a:pPr>
            <a:r>
              <a:rPr lang="en-US" sz="2722"/>
              <a:t>TEXT</a:t>
            </a:r>
            <a:endParaRPr sz="2722" i="0">
              <a:latin typeface="Helvetica Light"/>
              <a:ea typeface="Helvetica Light"/>
              <a:cs typeface="Helvetica Light"/>
              <a:sym typeface="Helvetica Light"/>
            </a:endParaRPr>
          </a:p>
        </p:txBody>
      </p:sp>
      <p:sp>
        <p:nvSpPr>
          <p:cNvPr id="132" name="Rounded Rectangle 9"/>
          <p:cNvSpPr/>
          <p:nvPr/>
        </p:nvSpPr>
        <p:spPr>
          <a:xfrm>
            <a:off x="10680572" y="16266778"/>
            <a:ext cx="17875834" cy="7036394"/>
          </a:xfrm>
          <a:prstGeom prst="roundRect">
            <a:avLst>
              <a:gd name="adj" fmla="val 15793"/>
            </a:avLst>
          </a:prstGeom>
          <a:ln w="50800">
            <a:solidFill>
              <a:srgbClr val="FF0000"/>
            </a:solidFill>
            <a:miter/>
          </a:ln>
        </p:spPr>
        <p:txBody>
          <a:bodyPr lIns="44449" rIns="44449" anchor="ct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a:solidFill>
                  <a:srgbClr val="FFFFFF"/>
                </a:solidFill>
              </a:defRPr>
            </a:pPr>
            <a:endParaRPr sz="7781"/>
          </a:p>
        </p:txBody>
      </p:sp>
      <p:sp>
        <p:nvSpPr>
          <p:cNvPr id="133" name="TextBox 15"/>
          <p:cNvSpPr txBox="1"/>
          <p:nvPr/>
        </p:nvSpPr>
        <p:spPr>
          <a:xfrm>
            <a:off x="11030943" y="16280646"/>
            <a:ext cx="17162640" cy="116310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4449" tIns="44450" rIns="44449" bIns="44450" anchor="t">
            <a:spAutoFit/>
          </a:bodyP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sz="4400" i="1">
                <a:solidFill>
                  <a:srgbClr val="0432FF"/>
                </a:solidFill>
              </a:defRPr>
            </a:pPr>
            <a:r>
              <a:rPr lang="en-US" sz="4278" b="1"/>
              <a:t>SECTION</a:t>
            </a:r>
            <a:endParaRPr sz="4278" b="1"/>
          </a:p>
          <a:p>
            <a:pPr algn="ctr">
              <a:defRPr sz="2800">
                <a:latin typeface="Helvetica Light"/>
                <a:ea typeface="Helvetica Light"/>
                <a:cs typeface="Helvetica Light"/>
                <a:sym typeface="Helvetica Light"/>
              </a:defRPr>
            </a:pPr>
            <a:r>
              <a:rPr lang="en-US" sz="2722"/>
              <a:t>TEXT</a:t>
            </a:r>
            <a:r>
              <a:rPr sz="2722"/>
              <a:t> </a:t>
            </a:r>
          </a:p>
        </p:txBody>
      </p:sp>
      <p:sp>
        <p:nvSpPr>
          <p:cNvPr id="3" name="TextBox 7">
            <a:extLst>
              <a:ext uri="{FF2B5EF4-FFF2-40B4-BE49-F238E27FC236}">
                <a16:creationId xmlns:a16="http://schemas.microsoft.com/office/drawing/2014/main" id="{CF57B544-B209-D054-C216-9BF8FD1159CA}"/>
              </a:ext>
            </a:extLst>
          </p:cNvPr>
          <p:cNvSpPr txBox="1"/>
          <p:nvPr/>
        </p:nvSpPr>
        <p:spPr>
          <a:xfrm>
            <a:off x="879067" y="15055496"/>
            <a:ext cx="9245600" cy="1166987"/>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4449" tIns="44450" rIns="44449" bIns="44450" anchor="t">
            <a:spAutoFit/>
          </a:bodyP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sz="4400" i="1">
                <a:solidFill>
                  <a:srgbClr val="0432FF"/>
                </a:solidFill>
              </a:defRPr>
            </a:pPr>
            <a:r>
              <a:rPr lang="en-US" sz="4278" b="1"/>
              <a:t>SECTION</a:t>
            </a:r>
            <a:endParaRPr sz="4278" b="1"/>
          </a:p>
          <a:p>
            <a:pPr>
              <a:defRPr sz="2800">
                <a:latin typeface="Helvetica Light"/>
                <a:ea typeface="Helvetica Light"/>
                <a:cs typeface="Helvetica Light"/>
                <a:sym typeface="Helvetica Light"/>
              </a:defRPr>
            </a:pPr>
            <a:r>
              <a:rPr lang="en-US" sz="2722" b="1"/>
              <a:t>TEXT</a:t>
            </a:r>
            <a:endParaRPr sz="2722" b="1"/>
          </a:p>
        </p:txBody>
      </p:sp>
      <p:sp>
        <p:nvSpPr>
          <p:cNvPr id="2" name="TextBox 15">
            <a:extLst>
              <a:ext uri="{FF2B5EF4-FFF2-40B4-BE49-F238E27FC236}">
                <a16:creationId xmlns:a16="http://schemas.microsoft.com/office/drawing/2014/main" id="{85AB34A7-C666-1F86-A55C-3DABCD20EE1C}"/>
              </a:ext>
            </a:extLst>
          </p:cNvPr>
          <p:cNvSpPr txBox="1"/>
          <p:nvPr/>
        </p:nvSpPr>
        <p:spPr>
          <a:xfrm>
            <a:off x="28807033" y="28395367"/>
            <a:ext cx="13542445" cy="74379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44449" tIns="44450" rIns="44449" bIns="44450" anchor="t">
            <a:spAutoFit/>
          </a:bodyPr>
          <a:lstStyle>
            <a:defPPr marL="0" marR="0" indent="0" algn="l" defTabSz="892546" rtl="0" fontAlgn="auto" latinLnBrk="1" hangingPunct="0">
              <a:lnSpc>
                <a:spcPct val="100000"/>
              </a:lnSpc>
              <a:spcBef>
                <a:spcPts val="0"/>
              </a:spcBef>
              <a:spcAft>
                <a:spcPts val="0"/>
              </a:spcAft>
              <a:buClrTx/>
              <a:buSzTx/>
              <a:buFontTx/>
              <a:buNone/>
              <a:tabLst/>
              <a:defRPr kumimoji="0" sz="1757" b="0" i="0" u="none" strike="noStrike" cap="none" spc="0" normalizeH="0" baseline="0">
                <a:ln>
                  <a:noFill/>
                </a:ln>
                <a:solidFill>
                  <a:srgbClr val="000000"/>
                </a:solidFill>
                <a:effectLst/>
                <a:uFillTx/>
              </a:defRPr>
            </a:defPPr>
            <a:lvl1pPr marL="0" marR="0" indent="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1pPr>
            <a:lvl2pPr marL="0" marR="0" indent="2056425"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2pPr>
            <a:lvl3pPr marL="0" marR="0" indent="4112850"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3pPr>
            <a:lvl4pPr marL="0" marR="0" indent="6169276"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4pPr>
            <a:lvl5pPr marL="0" marR="0" indent="8225701"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5pPr>
            <a:lvl6pPr marL="0" marR="0" indent="1028212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6pPr>
            <a:lvl7pPr marL="0" marR="0" indent="12338553"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7pPr>
            <a:lvl8pPr marL="0" marR="0" indent="14394978"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8pPr>
            <a:lvl9pPr marL="0" marR="0" indent="16451404" algn="l" defTabSz="4112850" rtl="0" fontAlgn="auto" latinLnBrk="0" hangingPunct="0">
              <a:lnSpc>
                <a:spcPct val="100000"/>
              </a:lnSpc>
              <a:spcBef>
                <a:spcPts val="0"/>
              </a:spcBef>
              <a:spcAft>
                <a:spcPts val="0"/>
              </a:spcAft>
              <a:buClrTx/>
              <a:buSzTx/>
              <a:buFontTx/>
              <a:buNone/>
              <a:tabLst/>
              <a:defRPr kumimoji="0" sz="8004" b="0" i="0" u="none" strike="noStrike" cap="none" spc="0" normalizeH="0" baseline="0">
                <a:ln>
                  <a:noFill/>
                </a:ln>
                <a:solidFill>
                  <a:srgbClr val="000000"/>
                </a:solidFill>
                <a:effectLst/>
                <a:uFillTx/>
                <a:latin typeface="+mn-lt"/>
                <a:ea typeface="+mn-ea"/>
                <a:cs typeface="+mn-cs"/>
                <a:sym typeface="Helvetica"/>
              </a:defRPr>
            </a:lvl9pPr>
          </a:lstStyle>
          <a:p>
            <a:pPr algn="ctr">
              <a:defRPr sz="4400" i="1">
                <a:solidFill>
                  <a:srgbClr val="0432FF"/>
                </a:solidFill>
              </a:defRPr>
            </a:pPr>
            <a:r>
              <a:rPr lang="en-US" sz="4250" b="1">
                <a:ea typeface="+mn-lt"/>
                <a:cs typeface="+mn-lt"/>
              </a:rPr>
              <a:t>ACKNOWLEDGEMENTS</a:t>
            </a:r>
            <a:endParaRPr lang="en-US" b="1"/>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9" name="nsf_logo_bottom.jpg" descr="nsf_logo_bottom.jpg">
            <a:extLst>
              <a:ext uri="{FF2B5EF4-FFF2-40B4-BE49-F238E27FC236}">
                <a16:creationId xmlns:a16="http://schemas.microsoft.com/office/drawing/2014/main" id="{FD031257-74D9-29DE-52AD-2CEA8E64B907}"/>
              </a:ext>
            </a:extLst>
          </p:cNvPr>
          <p:cNvPicPr>
            <a:picLocks noChangeAspect="1"/>
          </p:cNvPicPr>
          <p:nvPr/>
        </p:nvPicPr>
        <p:blipFill>
          <a:blip r:embed="rId4"/>
          <a:stretch>
            <a:fillRect/>
          </a:stretch>
        </p:blipFill>
        <p:spPr>
          <a:xfrm>
            <a:off x="40767015" y="24593331"/>
            <a:ext cx="1606035" cy="1606037"/>
          </a:xfrm>
          <a:prstGeom prst="rect">
            <a:avLst/>
          </a:prstGeom>
          <a:ln w="12700">
            <a:miter lim="400000"/>
          </a:ln>
        </p:spPr>
      </p:pic>
      <p:sp>
        <p:nvSpPr>
          <p:cNvPr id="2" name="Text Placeholder 1">
            <a:extLst>
              <a:ext uri="{FF2B5EF4-FFF2-40B4-BE49-F238E27FC236}">
                <a16:creationId xmlns:a16="http://schemas.microsoft.com/office/drawing/2014/main" id="{7039B15A-A5D0-CCF3-5253-13C72B1D5BE0}"/>
              </a:ext>
            </a:extLst>
          </p:cNvPr>
          <p:cNvSpPr>
            <a:spLocks noGrp="1"/>
          </p:cNvSpPr>
          <p:nvPr>
            <p:ph type="body" sz="quarter" idx="10"/>
          </p:nvPr>
        </p:nvSpPr>
        <p:spPr>
          <a:xfrm>
            <a:off x="652125" y="5465510"/>
            <a:ext cx="9681033" cy="6320522"/>
          </a:xfrm>
          <a:ln>
            <a:solidFill>
              <a:schemeClr val="tx1"/>
            </a:solidFill>
          </a:ln>
        </p:spPr>
        <p:txBody>
          <a:bodyPr/>
          <a:lstStyle/>
          <a:p>
            <a:endParaRPr lang="en-US"/>
          </a:p>
        </p:txBody>
      </p:sp>
      <p:sp>
        <p:nvSpPr>
          <p:cNvPr id="3" name="Text Placeholder 2">
            <a:extLst>
              <a:ext uri="{FF2B5EF4-FFF2-40B4-BE49-F238E27FC236}">
                <a16:creationId xmlns:a16="http://schemas.microsoft.com/office/drawing/2014/main" id="{ABF601BF-2A5B-5C56-BF98-D57CC5FA7615}"/>
              </a:ext>
            </a:extLst>
          </p:cNvPr>
          <p:cNvSpPr>
            <a:spLocks noGrp="1"/>
          </p:cNvSpPr>
          <p:nvPr>
            <p:ph type="body" sz="quarter" idx="11"/>
          </p:nvPr>
        </p:nvSpPr>
        <p:spPr>
          <a:xfrm>
            <a:off x="616240" y="4742195"/>
            <a:ext cx="9752805" cy="561684"/>
          </a:xfrm>
          <a:solidFill>
            <a:srgbClr val="213864"/>
          </a:solidFill>
        </p:spPr>
        <p:txBody>
          <a:bodyPr/>
          <a:lstStyle/>
          <a:p>
            <a:r>
              <a:rPr lang="en-US"/>
              <a:t>ABSTRACT</a:t>
            </a:r>
          </a:p>
        </p:txBody>
      </p:sp>
      <p:sp>
        <p:nvSpPr>
          <p:cNvPr id="4" name="Text Placeholder 3">
            <a:extLst>
              <a:ext uri="{FF2B5EF4-FFF2-40B4-BE49-F238E27FC236}">
                <a16:creationId xmlns:a16="http://schemas.microsoft.com/office/drawing/2014/main" id="{2FA128F3-6A57-DD54-BC55-ABC7987AB417}"/>
              </a:ext>
            </a:extLst>
          </p:cNvPr>
          <p:cNvSpPr>
            <a:spLocks noGrp="1"/>
          </p:cNvSpPr>
          <p:nvPr>
            <p:ph type="body" sz="quarter" idx="20"/>
          </p:nvPr>
        </p:nvSpPr>
        <p:spPr>
          <a:xfrm>
            <a:off x="612918" y="12099692"/>
            <a:ext cx="9771283" cy="561684"/>
          </a:xfrm>
          <a:solidFill>
            <a:srgbClr val="213864"/>
          </a:solidFill>
        </p:spPr>
        <p:txBody>
          <a:bodyPr/>
          <a:lstStyle/>
          <a:p>
            <a:r>
              <a:rPr lang="en-US"/>
              <a:t>INTRODUCTION</a:t>
            </a:r>
          </a:p>
        </p:txBody>
      </p:sp>
      <p:sp>
        <p:nvSpPr>
          <p:cNvPr id="5" name="Text Placeholder 4">
            <a:extLst>
              <a:ext uri="{FF2B5EF4-FFF2-40B4-BE49-F238E27FC236}">
                <a16:creationId xmlns:a16="http://schemas.microsoft.com/office/drawing/2014/main" id="{7E17A497-46C1-B833-4D36-ADCA71D86349}"/>
              </a:ext>
            </a:extLst>
          </p:cNvPr>
          <p:cNvSpPr>
            <a:spLocks noGrp="1"/>
          </p:cNvSpPr>
          <p:nvPr>
            <p:ph type="body" sz="quarter" idx="21"/>
          </p:nvPr>
        </p:nvSpPr>
        <p:spPr>
          <a:xfrm>
            <a:off x="10908800" y="5408136"/>
            <a:ext cx="20978176" cy="12130022"/>
          </a:xfrm>
          <a:noFill/>
          <a:ln w="3175">
            <a:solidFill>
              <a:schemeClr val="tx1"/>
            </a:solidFill>
          </a:ln>
          <a:effectLst/>
        </p:spPr>
        <p:txBody>
          <a:bodyPr/>
          <a:lstStyle/>
          <a:p>
            <a:endParaRPr lang="en-US" sz="2333">
              <a:solidFill>
                <a:schemeClr val="tx1"/>
              </a:solidFill>
              <a:latin typeface="Helvetica" pitchFamily="2" charset="0"/>
            </a:endParaRPr>
          </a:p>
          <a:p>
            <a:endParaRPr lang="en-US" sz="2333">
              <a:solidFill>
                <a:schemeClr val="tx1"/>
              </a:solidFill>
              <a:latin typeface="Helvetica" pitchFamily="2" charset="0"/>
            </a:endParaRPr>
          </a:p>
          <a:p>
            <a:endParaRPr lang="en-US" sz="2333">
              <a:solidFill>
                <a:schemeClr val="tx1"/>
              </a:solidFill>
              <a:latin typeface="Helvetica" pitchFamily="2" charset="0"/>
            </a:endParaRPr>
          </a:p>
          <a:p>
            <a:r>
              <a:rPr lang="en-US" sz="2333">
                <a:solidFill>
                  <a:schemeClr val="tx1"/>
                </a:solidFill>
                <a:latin typeface="Helvetica" pitchFamily="2" charset="0"/>
              </a:rPr>
              <a:t>			</a:t>
            </a:r>
            <a:r>
              <a:rPr lang="en-US" sz="1944">
                <a:solidFill>
                  <a:schemeClr val="tx1"/>
                </a:solidFill>
                <a:latin typeface="Helvetica" pitchFamily="2" charset="0"/>
              </a:rPr>
              <a:t>.</a:t>
            </a:r>
          </a:p>
          <a:p>
            <a:endParaRPr lang="en-US" sz="2333">
              <a:solidFill>
                <a:schemeClr val="tx1"/>
              </a:solidFill>
              <a:latin typeface="Helvetica" pitchFamily="2" charset="0"/>
            </a:endParaRPr>
          </a:p>
          <a:p>
            <a:endParaRPr lang="en-US" sz="2333">
              <a:solidFill>
                <a:schemeClr val="tx1"/>
              </a:solidFill>
              <a:latin typeface="Helvetica" pitchFamily="2" charset="0"/>
            </a:endParaRPr>
          </a:p>
        </p:txBody>
      </p:sp>
      <p:sp>
        <p:nvSpPr>
          <p:cNvPr id="6" name="Text Placeholder 5">
            <a:extLst>
              <a:ext uri="{FF2B5EF4-FFF2-40B4-BE49-F238E27FC236}">
                <a16:creationId xmlns:a16="http://schemas.microsoft.com/office/drawing/2014/main" id="{6585B3EA-B18E-7FC2-B2CD-2D7E02CF97EB}"/>
              </a:ext>
            </a:extLst>
          </p:cNvPr>
          <p:cNvSpPr>
            <a:spLocks noGrp="1"/>
          </p:cNvSpPr>
          <p:nvPr>
            <p:ph type="body" sz="quarter" idx="22"/>
          </p:nvPr>
        </p:nvSpPr>
        <p:spPr>
          <a:xfrm>
            <a:off x="10892864" y="4752137"/>
            <a:ext cx="20994112" cy="583027"/>
          </a:xfrm>
          <a:solidFill>
            <a:srgbClr val="213864"/>
          </a:solidFill>
        </p:spPr>
        <p:txBody>
          <a:bodyPr/>
          <a:lstStyle/>
          <a:p>
            <a:r>
              <a:rPr lang="en-US"/>
              <a:t>METHODOLOGY</a:t>
            </a:r>
          </a:p>
        </p:txBody>
      </p:sp>
      <p:sp>
        <p:nvSpPr>
          <p:cNvPr id="7" name="Text Placeholder 6">
            <a:extLst>
              <a:ext uri="{FF2B5EF4-FFF2-40B4-BE49-F238E27FC236}">
                <a16:creationId xmlns:a16="http://schemas.microsoft.com/office/drawing/2014/main" id="{4F5BE437-9F0D-82A7-FBFB-D2DBD5108729}"/>
              </a:ext>
            </a:extLst>
          </p:cNvPr>
          <p:cNvSpPr>
            <a:spLocks noGrp="1"/>
          </p:cNvSpPr>
          <p:nvPr>
            <p:ph type="body" sz="quarter" idx="23"/>
          </p:nvPr>
        </p:nvSpPr>
        <p:spPr>
          <a:xfrm>
            <a:off x="10929940" y="19215371"/>
            <a:ext cx="20920944" cy="11866398"/>
          </a:xfrm>
          <a:ln>
            <a:solidFill>
              <a:schemeClr val="tx1"/>
            </a:solidFill>
          </a:ln>
        </p:spPr>
        <p:txBody>
          <a:bodyPr/>
          <a:lstStyle/>
          <a:p>
            <a:endParaRPr lang="en-US"/>
          </a:p>
        </p:txBody>
      </p:sp>
      <p:sp>
        <p:nvSpPr>
          <p:cNvPr id="8" name="Text Placeholder 7">
            <a:extLst>
              <a:ext uri="{FF2B5EF4-FFF2-40B4-BE49-F238E27FC236}">
                <a16:creationId xmlns:a16="http://schemas.microsoft.com/office/drawing/2014/main" id="{194151B7-6ED8-F2C6-FE53-92BB5AE7F145}"/>
              </a:ext>
            </a:extLst>
          </p:cNvPr>
          <p:cNvSpPr>
            <a:spLocks noGrp="1"/>
          </p:cNvSpPr>
          <p:nvPr>
            <p:ph type="body" sz="quarter" idx="24"/>
          </p:nvPr>
        </p:nvSpPr>
        <p:spPr>
          <a:xfrm>
            <a:off x="10908800" y="18376765"/>
            <a:ext cx="20962239" cy="561684"/>
          </a:xfrm>
          <a:solidFill>
            <a:srgbClr val="213864"/>
          </a:solidFill>
        </p:spPr>
        <p:txBody>
          <a:bodyPr/>
          <a:lstStyle/>
          <a:p>
            <a:r>
              <a:rPr lang="en-US"/>
              <a:t>RESULTS</a:t>
            </a:r>
          </a:p>
        </p:txBody>
      </p:sp>
      <p:sp>
        <p:nvSpPr>
          <p:cNvPr id="9" name="Text Placeholder 8">
            <a:extLst>
              <a:ext uri="{FF2B5EF4-FFF2-40B4-BE49-F238E27FC236}">
                <a16:creationId xmlns:a16="http://schemas.microsoft.com/office/drawing/2014/main" id="{109607D9-8986-46BB-4981-8DFFD1929625}"/>
              </a:ext>
            </a:extLst>
          </p:cNvPr>
          <p:cNvSpPr>
            <a:spLocks noGrp="1"/>
          </p:cNvSpPr>
          <p:nvPr>
            <p:ph type="body" sz="quarter" idx="25"/>
          </p:nvPr>
        </p:nvSpPr>
        <p:spPr>
          <a:xfrm>
            <a:off x="32675816" y="4656550"/>
            <a:ext cx="9587666" cy="583027"/>
          </a:xfrm>
          <a:solidFill>
            <a:srgbClr val="213864"/>
          </a:solidFill>
        </p:spPr>
        <p:txBody>
          <a:bodyPr/>
          <a:lstStyle/>
          <a:p>
            <a:r>
              <a:rPr lang="en-US"/>
              <a:t>OSMOLYTE-WATER SYSTEMS</a:t>
            </a:r>
          </a:p>
        </p:txBody>
      </p:sp>
      <p:sp>
        <p:nvSpPr>
          <p:cNvPr id="10" name="Text Placeholder 9">
            <a:extLst>
              <a:ext uri="{FF2B5EF4-FFF2-40B4-BE49-F238E27FC236}">
                <a16:creationId xmlns:a16="http://schemas.microsoft.com/office/drawing/2014/main" id="{BD8D252B-839A-3EC0-1EEA-A62A153F85EC}"/>
              </a:ext>
            </a:extLst>
          </p:cNvPr>
          <p:cNvSpPr>
            <a:spLocks noGrp="1"/>
          </p:cNvSpPr>
          <p:nvPr>
            <p:ph type="body" sz="quarter" idx="26"/>
          </p:nvPr>
        </p:nvSpPr>
        <p:spPr>
          <a:xfrm>
            <a:off x="32675816" y="5381054"/>
            <a:ext cx="9587666" cy="12899891"/>
          </a:xfrm>
          <a:ln>
            <a:solidFill>
              <a:schemeClr val="tx1"/>
            </a:solidFill>
          </a:ln>
        </p:spPr>
        <p:txBody>
          <a:bodyPr/>
          <a:lstStyle/>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r>
              <a:rPr lang="en-US">
                <a:solidFill>
                  <a:schemeClr val="tx1"/>
                </a:solidFill>
                <a:latin typeface="Helvetica" pitchFamily="2" charset="0"/>
              </a:rPr>
              <a:t>		</a:t>
            </a:r>
            <a:endParaRPr lang="en-US"/>
          </a:p>
        </p:txBody>
      </p:sp>
      <p:sp>
        <p:nvSpPr>
          <p:cNvPr id="11" name="Text Placeholder 10">
            <a:extLst>
              <a:ext uri="{FF2B5EF4-FFF2-40B4-BE49-F238E27FC236}">
                <a16:creationId xmlns:a16="http://schemas.microsoft.com/office/drawing/2014/main" id="{13725BF2-9AE2-7633-0FAE-711AAE057EFC}"/>
              </a:ext>
            </a:extLst>
          </p:cNvPr>
          <p:cNvSpPr>
            <a:spLocks noGrp="1"/>
          </p:cNvSpPr>
          <p:nvPr>
            <p:ph type="body" sz="quarter" idx="27"/>
          </p:nvPr>
        </p:nvSpPr>
        <p:spPr>
          <a:xfrm>
            <a:off x="32002867" y="23866739"/>
            <a:ext cx="5756339" cy="579053"/>
          </a:xfrm>
          <a:solidFill>
            <a:srgbClr val="213864"/>
          </a:solidFill>
        </p:spPr>
        <p:txBody>
          <a:bodyPr/>
          <a:lstStyle/>
          <a:p>
            <a:r>
              <a:rPr lang="en-US"/>
              <a:t>REFERENCES</a:t>
            </a:r>
          </a:p>
        </p:txBody>
      </p:sp>
      <p:sp>
        <p:nvSpPr>
          <p:cNvPr id="12" name="Text Placeholder 11">
            <a:extLst>
              <a:ext uri="{FF2B5EF4-FFF2-40B4-BE49-F238E27FC236}">
                <a16:creationId xmlns:a16="http://schemas.microsoft.com/office/drawing/2014/main" id="{14C41E60-197E-8E8D-43FF-35936D78FF38}"/>
              </a:ext>
            </a:extLst>
          </p:cNvPr>
          <p:cNvSpPr>
            <a:spLocks noGrp="1"/>
          </p:cNvSpPr>
          <p:nvPr>
            <p:ph type="body" sz="quarter" idx="28"/>
          </p:nvPr>
        </p:nvSpPr>
        <p:spPr>
          <a:xfrm>
            <a:off x="32024337" y="24561579"/>
            <a:ext cx="5734870" cy="6520190"/>
          </a:xfrm>
          <a:ln>
            <a:solidFill>
              <a:schemeClr val="tx1"/>
            </a:solidFill>
          </a:ln>
        </p:spPr>
        <p:txBody>
          <a:bodyPr/>
          <a:lstStyle/>
          <a:p>
            <a:pPr algn="just"/>
            <a:endParaRPr lang="en-US" sz="2333">
              <a:solidFill>
                <a:schemeClr val="tx1"/>
              </a:solidFill>
              <a:latin typeface="Helvetica" pitchFamily="2" charset="0"/>
            </a:endParaRPr>
          </a:p>
        </p:txBody>
      </p:sp>
      <p:sp>
        <p:nvSpPr>
          <p:cNvPr id="13" name="Text Placeholder 12">
            <a:extLst>
              <a:ext uri="{FF2B5EF4-FFF2-40B4-BE49-F238E27FC236}">
                <a16:creationId xmlns:a16="http://schemas.microsoft.com/office/drawing/2014/main" id="{0F6D87B7-C12A-12F9-A946-B5E4656EE02D}"/>
              </a:ext>
            </a:extLst>
          </p:cNvPr>
          <p:cNvSpPr>
            <a:spLocks noGrp="1"/>
          </p:cNvSpPr>
          <p:nvPr>
            <p:ph type="body" sz="quarter" idx="29"/>
          </p:nvPr>
        </p:nvSpPr>
        <p:spPr>
          <a:xfrm>
            <a:off x="37912834" y="23822527"/>
            <a:ext cx="4529753" cy="561684"/>
          </a:xfrm>
          <a:solidFill>
            <a:srgbClr val="213864"/>
          </a:solidFill>
        </p:spPr>
        <p:txBody>
          <a:bodyPr/>
          <a:lstStyle/>
          <a:p>
            <a:r>
              <a:rPr lang="en-US"/>
              <a:t>ACKNOWLEDGMENTS</a:t>
            </a:r>
          </a:p>
        </p:txBody>
      </p:sp>
      <p:sp>
        <p:nvSpPr>
          <p:cNvPr id="14" name="Text Placeholder 13">
            <a:extLst>
              <a:ext uri="{FF2B5EF4-FFF2-40B4-BE49-F238E27FC236}">
                <a16:creationId xmlns:a16="http://schemas.microsoft.com/office/drawing/2014/main" id="{09D2277D-0005-E662-D92E-2AF719434B25}"/>
              </a:ext>
            </a:extLst>
          </p:cNvPr>
          <p:cNvSpPr>
            <a:spLocks noGrp="1"/>
          </p:cNvSpPr>
          <p:nvPr>
            <p:ph type="body" sz="quarter" idx="30"/>
          </p:nvPr>
        </p:nvSpPr>
        <p:spPr>
          <a:xfrm>
            <a:off x="37932660" y="24483492"/>
            <a:ext cx="4529753" cy="6598277"/>
          </a:xfrm>
          <a:ln>
            <a:solidFill>
              <a:schemeClr val="tx1"/>
            </a:solidFill>
          </a:ln>
        </p:spPr>
        <p:txBody>
          <a:bodyPr/>
          <a:lstStyle/>
          <a:p>
            <a:endParaRPr lang="en-US"/>
          </a:p>
          <a:p>
            <a:endParaRPr lang="en-US" sz="2333">
              <a:solidFill>
                <a:schemeClr val="tx1"/>
              </a:solidFill>
              <a:latin typeface="Helvetica" pitchFamily="2" charset="0"/>
            </a:endParaRPr>
          </a:p>
          <a:p>
            <a:endParaRPr lang="en-US" sz="2333">
              <a:solidFill>
                <a:schemeClr val="tx1"/>
              </a:solidFill>
              <a:latin typeface="Helvetica" pitchFamily="2" charset="0"/>
            </a:endParaRPr>
          </a:p>
        </p:txBody>
      </p:sp>
      <p:sp>
        <p:nvSpPr>
          <p:cNvPr id="16" name="Text Placeholder 15">
            <a:extLst>
              <a:ext uri="{FF2B5EF4-FFF2-40B4-BE49-F238E27FC236}">
                <a16:creationId xmlns:a16="http://schemas.microsoft.com/office/drawing/2014/main" id="{0AD2DAE7-5392-D4F6-09BD-CBD3734582B2}"/>
              </a:ext>
            </a:extLst>
          </p:cNvPr>
          <p:cNvSpPr>
            <a:spLocks noGrp="1"/>
          </p:cNvSpPr>
          <p:nvPr>
            <p:ph type="body" sz="quarter" idx="150"/>
          </p:nvPr>
        </p:nvSpPr>
        <p:spPr>
          <a:xfrm>
            <a:off x="5808997" y="2436183"/>
            <a:ext cx="31332323" cy="469359"/>
          </a:xfrm>
        </p:spPr>
        <p:txBody>
          <a:bodyPr/>
          <a:lstStyle/>
          <a:p>
            <a:r>
              <a:rPr lang="en-US"/>
              <a:t>Department of Chemistry, University of Kansas, Lawrence,  Kansas,  66045</a:t>
            </a:r>
          </a:p>
        </p:txBody>
      </p:sp>
      <p:sp>
        <p:nvSpPr>
          <p:cNvPr id="17" name="Text Placeholder 16">
            <a:extLst>
              <a:ext uri="{FF2B5EF4-FFF2-40B4-BE49-F238E27FC236}">
                <a16:creationId xmlns:a16="http://schemas.microsoft.com/office/drawing/2014/main" id="{AAE1D3A5-28F2-B404-D4C7-47EB988D933E}"/>
              </a:ext>
            </a:extLst>
          </p:cNvPr>
          <p:cNvSpPr>
            <a:spLocks noGrp="1"/>
          </p:cNvSpPr>
          <p:nvPr>
            <p:ph type="body" sz="quarter" idx="151"/>
          </p:nvPr>
        </p:nvSpPr>
        <p:spPr>
          <a:xfrm>
            <a:off x="5808997" y="1519336"/>
            <a:ext cx="31332323" cy="684803"/>
          </a:xfrm>
        </p:spPr>
        <p:txBody>
          <a:bodyPr/>
          <a:lstStyle/>
          <a:p>
            <a:r>
              <a:rPr lang="en-US" sz="4250">
                <a:latin typeface="Century Gothic"/>
              </a:rPr>
              <a:t>Authors</a:t>
            </a:r>
            <a:endParaRPr lang="en-US"/>
          </a:p>
        </p:txBody>
      </p:sp>
      <p:sp>
        <p:nvSpPr>
          <p:cNvPr id="18" name="Text Placeholder 17">
            <a:extLst>
              <a:ext uri="{FF2B5EF4-FFF2-40B4-BE49-F238E27FC236}">
                <a16:creationId xmlns:a16="http://schemas.microsoft.com/office/drawing/2014/main" id="{12CD0C50-C7FD-6047-8A81-F714D190A0F7}"/>
              </a:ext>
            </a:extLst>
          </p:cNvPr>
          <p:cNvSpPr>
            <a:spLocks noGrp="1"/>
          </p:cNvSpPr>
          <p:nvPr>
            <p:ph type="body" sz="quarter" idx="153"/>
          </p:nvPr>
        </p:nvSpPr>
        <p:spPr>
          <a:xfrm>
            <a:off x="5808997" y="452874"/>
            <a:ext cx="31332323" cy="819455"/>
          </a:xfrm>
        </p:spPr>
        <p:txBody>
          <a:bodyPr/>
          <a:lstStyle/>
          <a:p>
            <a:r>
              <a:rPr lang="en-US">
                <a:latin typeface="Century Gothic"/>
              </a:rPr>
              <a:t>Title</a:t>
            </a:r>
            <a:endParaRPr lang="en-US"/>
          </a:p>
        </p:txBody>
      </p:sp>
      <p:sp>
        <p:nvSpPr>
          <p:cNvPr id="33" name="Text Placeholder 32">
            <a:extLst>
              <a:ext uri="{FF2B5EF4-FFF2-40B4-BE49-F238E27FC236}">
                <a16:creationId xmlns:a16="http://schemas.microsoft.com/office/drawing/2014/main" id="{36E0E425-2495-840B-A602-EE023E64A9F4}"/>
              </a:ext>
            </a:extLst>
          </p:cNvPr>
          <p:cNvSpPr>
            <a:spLocks noGrp="1"/>
          </p:cNvSpPr>
          <p:nvPr>
            <p:ph type="body" sz="quarter" idx="96"/>
          </p:nvPr>
        </p:nvSpPr>
        <p:spPr>
          <a:xfrm>
            <a:off x="612919" y="12800015"/>
            <a:ext cx="9777457" cy="18281754"/>
          </a:xfrm>
          <a:ln>
            <a:solidFill>
              <a:schemeClr val="tx1"/>
            </a:solidFill>
          </a:ln>
        </p:spPr>
        <p:txBody>
          <a:bodyPr/>
          <a:lstStyle/>
          <a:p>
            <a:endParaRPr lang="en-US"/>
          </a:p>
          <a:p>
            <a:endParaRPr lang="en-US"/>
          </a:p>
          <a:p>
            <a:endParaRPr lang="en-US"/>
          </a:p>
          <a:p>
            <a:endParaRPr lang="en-US"/>
          </a:p>
          <a:p>
            <a:endParaRPr lang="en-US"/>
          </a:p>
          <a:p>
            <a:endParaRPr lang="en-US"/>
          </a:p>
          <a:p>
            <a:endParaRPr lang="en-US"/>
          </a:p>
          <a:p>
            <a:endParaRPr lang="en-US"/>
          </a:p>
          <a:p>
            <a:endParaRPr lang="en-US" sz="2333">
              <a:latin typeface="Helvetica" pitchFamily="2" charset="0"/>
            </a:endParaRPr>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p>
          <a:p>
            <a:endParaRPr lang="en-US">
              <a:latin typeface="Helvetica" pitchFamily="2" charset="0"/>
            </a:endParaRPr>
          </a:p>
          <a:p>
            <a:r>
              <a:rPr lang="en-US">
                <a:latin typeface="Helvetica" pitchFamily="2" charset="0"/>
              </a:rPr>
              <a:t>   </a:t>
            </a:r>
          </a:p>
          <a:p>
            <a:r>
              <a:rPr lang="en-US">
                <a:solidFill>
                  <a:schemeClr val="tx1"/>
                </a:solidFill>
                <a:latin typeface="Helvetica" pitchFamily="2" charset="0"/>
              </a:rPr>
              <a:t>             </a:t>
            </a:r>
            <a:r>
              <a:rPr lang="en-US" sz="1944">
                <a:solidFill>
                  <a:schemeClr val="tx1"/>
                </a:solidFill>
                <a:latin typeface="Helvetica" pitchFamily="2" charset="0"/>
              </a:rPr>
              <a:t>  </a:t>
            </a:r>
          </a:p>
        </p:txBody>
      </p:sp>
      <p:pic>
        <p:nvPicPr>
          <p:cNvPr id="48" name="Picture 47">
            <a:extLst>
              <a:ext uri="{FF2B5EF4-FFF2-40B4-BE49-F238E27FC236}">
                <a16:creationId xmlns:a16="http://schemas.microsoft.com/office/drawing/2014/main" id="{5AB2B06D-4FFE-3F79-32D8-A782E79440C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9325146" y="117640"/>
            <a:ext cx="3101562" cy="3101562"/>
          </a:xfrm>
          <a:prstGeom prst="rect">
            <a:avLst/>
          </a:prstGeom>
          <a:ln>
            <a:noFill/>
          </a:ln>
          <a:effectLst>
            <a:outerShdw blurRad="292100" dist="139700" dir="2700000" algn="tl" rotWithShape="0">
              <a:srgbClr val="333333">
                <a:alpha val="65000"/>
              </a:srgbClr>
            </a:outerShdw>
          </a:effectLst>
        </p:spPr>
      </p:pic>
      <p:pic>
        <p:nvPicPr>
          <p:cNvPr id="50" name="Picture 49" descr="Logo&#10;&#10;Description automatically generated">
            <a:extLst>
              <a:ext uri="{FF2B5EF4-FFF2-40B4-BE49-F238E27FC236}">
                <a16:creationId xmlns:a16="http://schemas.microsoft.com/office/drawing/2014/main" id="{A8E739EF-9A97-1272-9C2D-D4E6AF923510}"/>
              </a:ext>
            </a:extLst>
          </p:cNvPr>
          <p:cNvPicPr>
            <a:picLocks noChangeAspect="1"/>
          </p:cNvPicPr>
          <p:nvPr/>
        </p:nvPicPr>
        <p:blipFill>
          <a:blip r:embed="rId6"/>
          <a:stretch>
            <a:fillRect/>
          </a:stretch>
        </p:blipFill>
        <p:spPr>
          <a:xfrm>
            <a:off x="40966026" y="27263590"/>
            <a:ext cx="1161248" cy="733419"/>
          </a:xfrm>
          <a:prstGeom prst="rect">
            <a:avLst/>
          </a:prstGeom>
        </p:spPr>
      </p:pic>
      <p:pic>
        <p:nvPicPr>
          <p:cNvPr id="51" name="Picture 50" descr="A picture containing red&#10;&#10;Description automatically generated">
            <a:extLst>
              <a:ext uri="{FF2B5EF4-FFF2-40B4-BE49-F238E27FC236}">
                <a16:creationId xmlns:a16="http://schemas.microsoft.com/office/drawing/2014/main" id="{13B66FE4-AAF8-92BE-9272-C81BCA778F80}"/>
              </a:ext>
            </a:extLst>
          </p:cNvPr>
          <p:cNvPicPr>
            <a:picLocks noChangeAspect="1"/>
          </p:cNvPicPr>
          <p:nvPr/>
        </p:nvPicPr>
        <p:blipFill>
          <a:blip r:embed="rId7"/>
          <a:stretch>
            <a:fillRect/>
          </a:stretch>
        </p:blipFill>
        <p:spPr>
          <a:xfrm>
            <a:off x="39977732" y="29622364"/>
            <a:ext cx="1976586" cy="1222082"/>
          </a:xfrm>
          <a:prstGeom prst="rect">
            <a:avLst/>
          </a:prstGeom>
        </p:spPr>
      </p:pic>
      <p:sp>
        <p:nvSpPr>
          <p:cNvPr id="52" name="Text Placeholder 9">
            <a:extLst>
              <a:ext uri="{FF2B5EF4-FFF2-40B4-BE49-F238E27FC236}">
                <a16:creationId xmlns:a16="http://schemas.microsoft.com/office/drawing/2014/main" id="{C61AA27B-EE74-51D7-FC77-28614BE8FCDC}"/>
              </a:ext>
            </a:extLst>
          </p:cNvPr>
          <p:cNvSpPr txBox="1">
            <a:spLocks/>
          </p:cNvSpPr>
          <p:nvPr/>
        </p:nvSpPr>
        <p:spPr>
          <a:xfrm>
            <a:off x="32419983" y="19293767"/>
            <a:ext cx="9876074" cy="4254990"/>
          </a:xfrm>
          <a:prstGeom prst="rect">
            <a:avLst/>
          </a:prstGeom>
          <a:ln>
            <a:solidFill>
              <a:schemeClr val="tx1"/>
            </a:solidFill>
          </a:ln>
        </p:spPr>
        <p:txBody>
          <a:bodyPr wrap="square" lIns="222239" tIns="222239" rIns="222239" bIns="222239" anchor="t" anchorCtr="0">
            <a:spAutoFit/>
          </a:bodyPr>
          <a:lstStyle>
            <a:lvl1pPr marL="0" indent="0" algn="l" defTabSz="4388900" rtl="0" eaLnBrk="1" latinLnBrk="0" hangingPunct="1">
              <a:spcBef>
                <a:spcPct val="20000"/>
              </a:spcBef>
              <a:buFont typeface="Arial" pitchFamily="34" charset="0"/>
              <a:buNone/>
              <a:defRPr sz="1800" kern="1200">
                <a:solidFill>
                  <a:schemeClr val="accent5">
                    <a:lumMod val="50000"/>
                  </a:schemeClr>
                </a:solidFill>
                <a:latin typeface="Century Gothic" panose="020B0502020202020204" pitchFamily="34" charset="0"/>
                <a:ea typeface="+mn-ea"/>
                <a:cs typeface="Times New Roman" pitchFamily="18" charset="0"/>
              </a:defRPr>
            </a:lvl1pPr>
            <a:lvl2pPr marL="1485825"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2pPr>
            <a:lvl3pPr marL="2057297" indent="-571471"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3pPr>
            <a:lvl4pPr marL="2685916" indent="-628619"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4pPr>
            <a:lvl5pPr marL="3143093" indent="-457177" algn="l" defTabSz="4388900" rtl="0" eaLnBrk="1" latinLnBrk="0" hangingPunct="1">
              <a:spcBef>
                <a:spcPct val="20000"/>
              </a:spcBef>
              <a:buFont typeface="Arial" pitchFamily="34" charset="0"/>
              <a:buChar char="»"/>
              <a:defRPr sz="2500" kern="1200">
                <a:solidFill>
                  <a:schemeClr val="tx1"/>
                </a:solidFill>
                <a:latin typeface="Trebuchet MS" pitchFamily="34" charset="0"/>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endParaRPr lang="en-US" sz="2333">
              <a:solidFill>
                <a:schemeClr val="tx1"/>
              </a:solidFill>
              <a:latin typeface="Helvetica" pitchFamily="2" charset="0"/>
            </a:endParaRPr>
          </a:p>
          <a:p>
            <a:endParaRPr lang="en-US" sz="2333">
              <a:solidFill>
                <a:schemeClr val="tx1"/>
              </a:solidFill>
              <a:latin typeface="Helvetica" pitchFamily="2" charset="0"/>
            </a:endParaRPr>
          </a:p>
          <a:p>
            <a:endParaRPr lang="en-US" sz="2333">
              <a:solidFill>
                <a:schemeClr val="tx1"/>
              </a:solidFill>
              <a:latin typeface="Helvetica" pitchFamily="2" charset="0"/>
            </a:endParaRPr>
          </a:p>
          <a:p>
            <a:endParaRPr lang="en-US" sz="2333">
              <a:solidFill>
                <a:schemeClr val="tx1"/>
              </a:solidFill>
              <a:latin typeface="Helvetica" pitchFamily="2" charset="0"/>
            </a:endParaRPr>
          </a:p>
          <a:p>
            <a:endParaRPr lang="en-US" sz="2333">
              <a:solidFill>
                <a:schemeClr val="tx1"/>
              </a:solidFill>
              <a:latin typeface="Helvetica" pitchFamily="2" charset="0"/>
            </a:endParaRPr>
          </a:p>
          <a:p>
            <a:endParaRPr lang="en-US" sz="2333">
              <a:solidFill>
                <a:schemeClr val="tx1"/>
              </a:solidFill>
              <a:latin typeface="Helvetica" pitchFamily="2" charset="0"/>
            </a:endParaRPr>
          </a:p>
          <a:p>
            <a:endParaRPr lang="en-US" sz="2333">
              <a:solidFill>
                <a:schemeClr val="tx1"/>
              </a:solidFill>
              <a:latin typeface="Helvetica" pitchFamily="2" charset="0"/>
            </a:endParaRPr>
          </a:p>
          <a:p>
            <a:endParaRPr lang="en-US" sz="2333">
              <a:solidFill>
                <a:schemeClr val="tx1"/>
              </a:solidFill>
              <a:latin typeface="Helvetica" pitchFamily="2" charset="0"/>
            </a:endParaRPr>
          </a:p>
          <a:p>
            <a:endParaRPr lang="en-US" sz="2333">
              <a:solidFill>
                <a:schemeClr val="tx1"/>
              </a:solidFill>
              <a:latin typeface="Helvetica" pitchFamily="2" charset="0"/>
            </a:endParaRPr>
          </a:p>
        </p:txBody>
      </p:sp>
      <p:sp>
        <p:nvSpPr>
          <p:cNvPr id="54" name="Text Placeholder 8">
            <a:extLst>
              <a:ext uri="{FF2B5EF4-FFF2-40B4-BE49-F238E27FC236}">
                <a16:creationId xmlns:a16="http://schemas.microsoft.com/office/drawing/2014/main" id="{FB7C0F47-4506-A164-B0BC-8D9A30702E38}"/>
              </a:ext>
            </a:extLst>
          </p:cNvPr>
          <p:cNvSpPr txBox="1">
            <a:spLocks/>
          </p:cNvSpPr>
          <p:nvPr/>
        </p:nvSpPr>
        <p:spPr>
          <a:xfrm>
            <a:off x="32419983" y="18657521"/>
            <a:ext cx="9876074" cy="598447"/>
          </a:xfrm>
          <a:prstGeom prst="rect">
            <a:avLst/>
          </a:prstGeom>
          <a:solidFill>
            <a:srgbClr val="213864"/>
          </a:solidFill>
        </p:spPr>
        <p:txBody>
          <a:bodyPr wrap="square" lIns="88896" tIns="88896" rIns="88896" bIns="88896" anchor="t" anchorCtr="0">
            <a:spAutoFit/>
          </a:bodyPr>
          <a:lstStyle>
            <a:lvl1pPr marL="0" indent="0" algn="ctr" defTabSz="4388900" rtl="0" eaLnBrk="1" latinLnBrk="0" hangingPunct="1">
              <a:spcBef>
                <a:spcPct val="20000"/>
              </a:spcBef>
              <a:buFont typeface="Arial" pitchFamily="34" charset="0"/>
              <a:buNone/>
              <a:defRPr sz="2800" b="1" u="none" kern="1200" baseline="0">
                <a:solidFill>
                  <a:schemeClr val="bg1"/>
                </a:solidFill>
                <a:latin typeface="Century Gothic" panose="020B0502020202020204" pitchFamily="34" charset="0"/>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a:lstStyle>
          <a:p>
            <a:r>
              <a:rPr lang="en-US" sz="2722"/>
              <a:t>CONCLUSIONS</a:t>
            </a:r>
          </a:p>
        </p:txBody>
      </p:sp>
      <p:pic>
        <p:nvPicPr>
          <p:cNvPr id="85" name="Picture 84">
            <a:extLst>
              <a:ext uri="{FF2B5EF4-FFF2-40B4-BE49-F238E27FC236}">
                <a16:creationId xmlns:a16="http://schemas.microsoft.com/office/drawing/2014/main" id="{4CDD7850-5CA8-AC42-9A5C-FB10A569AF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8849" y="399742"/>
            <a:ext cx="5016288" cy="2819460"/>
          </a:xfrm>
          <a:prstGeom prst="rect">
            <a:avLst/>
          </a:prstGeom>
        </p:spPr>
      </p:pic>
    </p:spTree>
    <p:extLst>
      <p:ext uri="{BB962C8B-B14F-4D97-AF65-F5344CB8AC3E}">
        <p14:creationId xmlns:p14="http://schemas.microsoft.com/office/powerpoint/2010/main" val="3587717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Rectangle 992"/>
          <p:cNvSpPr/>
          <p:nvPr/>
        </p:nvSpPr>
        <p:spPr>
          <a:xfrm>
            <a:off x="-85991" y="3480243"/>
            <a:ext cx="43132798" cy="28555070"/>
          </a:xfrm>
          <a:prstGeom prst="rect">
            <a:avLst/>
          </a:prstGeom>
          <a:solidFill>
            <a:srgbClr val="DDE5E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0" tIns="228600" rIns="228600" bIns="228600" anchor="ctr"/>
          <a:lstStyle>
            <a:lvl1pPr>
              <a:defRPr sz="2300">
                <a:solidFill>
                  <a:srgbClr val="DDE5ED"/>
                </a:solidFill>
                <a:latin typeface="+mj-lt"/>
                <a:ea typeface="+mj-ea"/>
                <a:cs typeface="+mj-cs"/>
                <a:sym typeface="Helvetica"/>
              </a:defRPr>
            </a:lvl1pPr>
          </a:lstStyle>
          <a:p>
            <a:r>
              <a:t>´´</a:t>
            </a:r>
          </a:p>
        </p:txBody>
      </p:sp>
      <p:sp>
        <p:nvSpPr>
          <p:cNvPr id="231" name="Rectangle 4"/>
          <p:cNvSpPr txBox="1">
            <a:spLocks noGrp="1"/>
          </p:cNvSpPr>
          <p:nvPr>
            <p:ph type="ctrTitle"/>
          </p:nvPr>
        </p:nvSpPr>
        <p:spPr>
          <a:xfrm>
            <a:off x="48644" y="-478298"/>
            <a:ext cx="42976800" cy="2923758"/>
          </a:xfrm>
          <a:prstGeom prst="rect">
            <a:avLst/>
          </a:prstGeom>
        </p:spPr>
        <p:txBody>
          <a:bodyPr/>
          <a:lstStyle/>
          <a:p>
            <a:pPr>
              <a:tabLst>
                <a:tab pos="3695700" algn="l"/>
              </a:tabLst>
              <a:defRPr sz="6600" b="1">
                <a:solidFill>
                  <a:srgbClr val="0251BA"/>
                </a:solidFill>
                <a:latin typeface="+mj-lt"/>
                <a:ea typeface="+mj-ea"/>
                <a:cs typeface="+mj-cs"/>
                <a:sym typeface="Helvetica"/>
              </a:defRPr>
            </a:pPr>
            <a:r>
              <a:t>A New Look at Activation Energies</a:t>
            </a:r>
          </a:p>
          <a:p>
            <a:pPr>
              <a:tabLst>
                <a:tab pos="3695700" algn="l"/>
              </a:tabLst>
              <a:defRPr sz="6600" b="1">
                <a:solidFill>
                  <a:srgbClr val="0251BA"/>
                </a:solidFill>
                <a:latin typeface="+mj-lt"/>
                <a:ea typeface="+mj-ea"/>
                <a:cs typeface="+mj-cs"/>
                <a:sym typeface="Helvetica"/>
              </a:defRPr>
            </a:pPr>
            <a:r>
              <a:rPr sz="5400" u="sng"/>
              <a:t>Elizabeth R. Bartlett</a:t>
            </a:r>
            <a:r>
              <a:rPr sz="5400"/>
              <a:t>, Ward H. Thompson</a:t>
            </a:r>
          </a:p>
        </p:txBody>
      </p:sp>
      <p:sp>
        <p:nvSpPr>
          <p:cNvPr id="232" name="Rectangle 137"/>
          <p:cNvSpPr txBox="1"/>
          <p:nvPr/>
        </p:nvSpPr>
        <p:spPr>
          <a:xfrm>
            <a:off x="29736" y="2455940"/>
            <a:ext cx="42901345" cy="6375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a:buSzTx/>
              <a:buFont typeface="Wingdings"/>
              <a:buNone/>
              <a:defRPr sz="3600">
                <a:solidFill>
                  <a:srgbClr val="0251BA"/>
                </a:solidFill>
                <a:latin typeface="+mj-lt"/>
                <a:ea typeface="+mj-ea"/>
                <a:cs typeface="+mj-cs"/>
                <a:sym typeface="Helvetica"/>
              </a:defRPr>
            </a:lvl1pPr>
          </a:lstStyle>
          <a:p>
            <a:r>
              <a:t>Department of Chemistry, University of Kansas, Lawrence, Kansas USA</a:t>
            </a:r>
          </a:p>
        </p:txBody>
      </p:sp>
      <p:sp>
        <p:nvSpPr>
          <p:cNvPr id="233" name="Rounded Rectangle 83"/>
          <p:cNvSpPr/>
          <p:nvPr/>
        </p:nvSpPr>
        <p:spPr>
          <a:xfrm>
            <a:off x="334296" y="3851426"/>
            <a:ext cx="11467164" cy="27838104"/>
          </a:xfrm>
          <a:prstGeom prst="roundRect">
            <a:avLst>
              <a:gd name="adj" fmla="val 0"/>
            </a:avLst>
          </a:prstGeom>
          <a:solidFill>
            <a:schemeClr val="bg1"/>
          </a:solidFill>
          <a:ln w="12700">
            <a:miter lim="400000"/>
          </a:ln>
        </p:spPr>
        <p:txBody>
          <a:bodyPr lIns="228600" tIns="228600" rIns="228600" bIns="228600"/>
          <a:lstStyle/>
          <a:p>
            <a:pPr>
              <a:buSzTx/>
              <a:buNone/>
              <a:tabLst>
                <a:tab pos="546100" algn="l"/>
                <a:tab pos="673100" algn="l"/>
              </a:tabLst>
              <a:defRPr>
                <a:solidFill>
                  <a:schemeClr val="accent4">
                    <a:lumOff val="28000"/>
                  </a:schemeClr>
                </a:solidFill>
                <a:latin typeface="+mj-lt"/>
                <a:ea typeface="+mj-ea"/>
                <a:cs typeface="+mj-cs"/>
                <a:sym typeface="Helvetica"/>
              </a:defRPr>
            </a:pPr>
            <a:endParaRPr/>
          </a:p>
        </p:txBody>
      </p:sp>
      <p:pic>
        <p:nvPicPr>
          <p:cNvPr id="234" name="Picture 46" descr="Picture 46"/>
          <p:cNvPicPr>
            <a:picLocks noChangeAspect="1"/>
          </p:cNvPicPr>
          <p:nvPr/>
        </p:nvPicPr>
        <p:blipFill>
          <a:blip r:embed="rId2"/>
          <a:stretch>
            <a:fillRect/>
          </a:stretch>
        </p:blipFill>
        <p:spPr>
          <a:xfrm>
            <a:off x="39257811" y="661617"/>
            <a:ext cx="2835276" cy="2517776"/>
          </a:xfrm>
          <a:prstGeom prst="rect">
            <a:avLst/>
          </a:prstGeom>
          <a:ln w="12700">
            <a:miter lim="400000"/>
          </a:ln>
        </p:spPr>
      </p:pic>
      <p:pic>
        <p:nvPicPr>
          <p:cNvPr id="235" name="Picture 3" descr="Picture 3"/>
          <p:cNvPicPr>
            <a:picLocks noChangeAspect="1"/>
          </p:cNvPicPr>
          <p:nvPr/>
        </p:nvPicPr>
        <p:blipFill>
          <a:blip r:embed="rId3"/>
          <a:stretch>
            <a:fillRect/>
          </a:stretch>
        </p:blipFill>
        <p:spPr>
          <a:xfrm>
            <a:off x="-77909" y="656440"/>
            <a:ext cx="4479541" cy="2517776"/>
          </a:xfrm>
          <a:prstGeom prst="rect">
            <a:avLst/>
          </a:prstGeom>
          <a:ln w="12700">
            <a:miter lim="400000"/>
          </a:ln>
        </p:spPr>
      </p:pic>
      <p:sp>
        <p:nvSpPr>
          <p:cNvPr id="236" name="Text Box 1019"/>
          <p:cNvSpPr txBox="1"/>
          <p:nvPr/>
        </p:nvSpPr>
        <p:spPr>
          <a:xfrm>
            <a:off x="-1337541" y="3753836"/>
            <a:ext cx="13925655" cy="1282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0" tIns="228600" rIns="228600" bIns="228600">
            <a:spAutoFit/>
          </a:bodyPr>
          <a:lstStyle>
            <a:lvl1pPr algn="ctr" defTabSz="3990975">
              <a:lnSpc>
                <a:spcPct val="100000"/>
              </a:lnSpc>
              <a:buSzTx/>
              <a:buFont typeface="Wingdings"/>
              <a:buNone/>
              <a:defRPr sz="5400" b="1">
                <a:solidFill>
                  <a:srgbClr val="023458"/>
                </a:solidFill>
                <a:latin typeface="+mj-lt"/>
                <a:ea typeface="+mj-ea"/>
                <a:cs typeface="+mj-cs"/>
                <a:sym typeface="Helvetica"/>
              </a:defRPr>
            </a:lvl1pPr>
          </a:lstStyle>
          <a:p>
            <a:r>
              <a:t>What is an activation energy?</a:t>
            </a:r>
          </a:p>
        </p:txBody>
      </p:sp>
      <p:grpSp>
        <p:nvGrpSpPr>
          <p:cNvPr id="242" name="Group"/>
          <p:cNvGrpSpPr/>
          <p:nvPr/>
        </p:nvGrpSpPr>
        <p:grpSpPr>
          <a:xfrm>
            <a:off x="1845497" y="5548300"/>
            <a:ext cx="7715505" cy="5887073"/>
            <a:chOff x="-117633" y="-1"/>
            <a:chExt cx="7715504" cy="5887072"/>
          </a:xfrm>
        </p:grpSpPr>
        <p:pic>
          <p:nvPicPr>
            <p:cNvPr id="237" name="Image" descr="Image"/>
            <p:cNvPicPr>
              <a:picLocks noChangeAspect="1"/>
            </p:cNvPicPr>
            <p:nvPr/>
          </p:nvPicPr>
          <p:blipFill>
            <a:blip r:embed="rId4"/>
            <a:srcRect/>
            <a:stretch>
              <a:fillRect/>
            </a:stretch>
          </p:blipFill>
          <p:spPr>
            <a:xfrm>
              <a:off x="0" y="48558"/>
              <a:ext cx="6829060" cy="4871546"/>
            </a:xfrm>
            <a:prstGeom prst="rect">
              <a:avLst/>
            </a:prstGeom>
            <a:ln w="12700" cap="flat">
              <a:noFill/>
              <a:miter lim="400000"/>
            </a:ln>
            <a:effectLst/>
          </p:spPr>
        </p:pic>
        <p:sp>
          <p:nvSpPr>
            <p:cNvPr id="238" name="reactants"/>
            <p:cNvSpPr txBox="1"/>
            <p:nvPr/>
          </p:nvSpPr>
          <p:spPr>
            <a:xfrm>
              <a:off x="-117633" y="3558399"/>
              <a:ext cx="2304362" cy="9323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defTabSz="642937">
                <a:lnSpc>
                  <a:spcPct val="100000"/>
                </a:lnSpc>
                <a:buSzTx/>
                <a:buNone/>
                <a:defRPr sz="3400" i="1">
                  <a:solidFill>
                    <a:srgbClr val="0433FF"/>
                  </a:solidFill>
                  <a:latin typeface="+mj-lt"/>
                  <a:ea typeface="+mj-ea"/>
                  <a:cs typeface="+mj-cs"/>
                  <a:sym typeface="Helvetica"/>
                </a:defRPr>
              </a:lvl1pPr>
            </a:lstStyle>
            <a:p>
              <a:r>
                <a:t>reactants</a:t>
              </a:r>
            </a:p>
          </p:txBody>
        </p:sp>
        <p:sp>
          <p:nvSpPr>
            <p:cNvPr id="239" name="products"/>
            <p:cNvSpPr txBox="1"/>
            <p:nvPr/>
          </p:nvSpPr>
          <p:spPr>
            <a:xfrm>
              <a:off x="4519315" y="4608436"/>
              <a:ext cx="3078556" cy="127863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defTabSz="642937">
                <a:lnSpc>
                  <a:spcPct val="100000"/>
                </a:lnSpc>
                <a:buSzTx/>
                <a:buNone/>
                <a:defRPr sz="3400" i="1">
                  <a:solidFill>
                    <a:srgbClr val="0433FF"/>
                  </a:solidFill>
                  <a:latin typeface="+mj-lt"/>
                  <a:ea typeface="+mj-ea"/>
                  <a:cs typeface="+mj-cs"/>
                  <a:sym typeface="Helvetica"/>
                </a:defRPr>
              </a:lvl1pPr>
            </a:lstStyle>
            <a:p>
              <a:r>
                <a:t>products</a:t>
              </a:r>
            </a:p>
          </p:txBody>
        </p:sp>
        <p:sp>
          <p:nvSpPr>
            <p:cNvPr id="240" name="Line"/>
            <p:cNvSpPr/>
            <p:nvPr/>
          </p:nvSpPr>
          <p:spPr>
            <a:xfrm flipV="1">
              <a:off x="1034547" y="-1"/>
              <a:ext cx="1" cy="3528370"/>
            </a:xfrm>
            <a:prstGeom prst="line">
              <a:avLst/>
            </a:prstGeom>
            <a:noFill/>
            <a:ln w="50800" cap="flat">
              <a:solidFill>
                <a:srgbClr val="000000"/>
              </a:solidFill>
              <a:prstDash val="solid"/>
              <a:miter lim="400000"/>
              <a:headEnd type="triangle" w="med" len="med"/>
              <a:tailEnd type="triangle" w="med" len="med"/>
            </a:ln>
            <a:effectLst/>
          </p:spPr>
          <p:txBody>
            <a:bodyPr wrap="square" lIns="71437" tIns="71437" rIns="71437" bIns="71437" numCol="1" anchor="ctr">
              <a:noAutofit/>
            </a:bodyPr>
            <a:lstStyle/>
            <a:p>
              <a:pPr algn="ctr" defTabSz="821531">
                <a:lnSpc>
                  <a:spcPct val="100000"/>
                </a:lnSpc>
                <a:buSzTx/>
                <a:buNone/>
                <a:defRPr sz="5200">
                  <a:solidFill>
                    <a:schemeClr val="accent3">
                      <a:lumOff val="44000"/>
                    </a:schemeClr>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mc:AlternateContent xmlns:mc="http://schemas.openxmlformats.org/markup-compatibility/2006" xmlns:a14="http://schemas.microsoft.com/office/drawing/2010/main">
          <mc:Choice Requires="a14">
            <p:sp>
              <p:nvSpPr>
                <p:cNvPr id="241" name="Equation"/>
                <p:cNvSpPr txBox="1"/>
                <p:nvPr/>
              </p:nvSpPr>
              <p:spPr>
                <a:xfrm>
                  <a:off x="1202299" y="1361790"/>
                  <a:ext cx="534442" cy="532096"/>
                </a:xfrm>
                <a:prstGeom prst="rect">
                  <a:avLst/>
                </a:prstGeom>
                <a:noFill/>
                <a:ln w="12700" cap="flat">
                  <a:noFill/>
                  <a:miter lim="400000"/>
                </a:ln>
                <a:effectLst/>
              </p:spPr>
              <p:txBody>
                <a:bodyPr wrap="none" lIns="0" tIns="0" rIns="0" bIns="0">
                  <a:spAutoFit/>
                </a:bodyPr>
                <a:lstStyle/>
                <a:p>
                  <a:pPr latinLnBrk="1">
                    <a:lnSpc>
                      <a:spcPct val="100000"/>
                    </a:lnSpc>
                    <a:buSzTx/>
                    <a:buNone/>
                    <a:defRPr sz="1800"/>
                  </a:pPr>
                  <a14:m>
                    <m:oMathPara xmlns:m="http://schemas.openxmlformats.org/officeDocument/2006/math">
                      <m:oMathParaPr>
                        <m:jc m:val="centerGroup"/>
                      </m:oMathParaPr>
                      <m:oMath xmlns:m="http://schemas.openxmlformats.org/officeDocument/2006/math">
                        <m:sSub>
                          <m:sSubPr>
                            <m:ctrlPr>
                              <a:rPr sz="4600" i="1">
                                <a:solidFill>
                                  <a:srgbClr val="000000"/>
                                </a:solidFill>
                                <a:latin typeface="Cambria Math" panose="02040503050406030204" pitchFamily="18" charset="0"/>
                              </a:rPr>
                            </m:ctrlPr>
                          </m:sSubPr>
                          <m:e>
                            <m:r>
                              <a:rPr sz="4600" i="1">
                                <a:solidFill>
                                  <a:srgbClr val="000000"/>
                                </a:solidFill>
                                <a:latin typeface="Cambria Math" panose="02040503050406030204" pitchFamily="18" charset="0"/>
                              </a:rPr>
                              <m:t>𝐸</m:t>
                            </m:r>
                          </m:e>
                          <m:sub>
                            <m:r>
                              <a:rPr sz="4600" i="1">
                                <a:solidFill>
                                  <a:srgbClr val="000000"/>
                                </a:solidFill>
                                <a:latin typeface="Cambria Math" panose="02040503050406030204" pitchFamily="18" charset="0"/>
                              </a:rPr>
                              <m:t>𝑎</m:t>
                            </m:r>
                          </m:sub>
                        </m:sSub>
                      </m:oMath>
                    </m:oMathPara>
                  </a14:m>
                  <a:endParaRPr sz="4600"/>
                </a:p>
              </p:txBody>
            </p:sp>
          </mc:Choice>
          <mc:Fallback xmlns="">
            <p:sp>
              <p:nvSpPr>
                <p:cNvPr id="241" name="Equation"/>
                <p:cNvSpPr txBox="1">
                  <a:spLocks noRot="1" noChangeAspect="1" noMove="1" noResize="1" noEditPoints="1" noAdjustHandles="1" noChangeArrowheads="1" noChangeShapeType="1" noTextEdit="1"/>
                </p:cNvSpPr>
                <p:nvPr/>
              </p:nvSpPr>
              <p:spPr>
                <a:xfrm>
                  <a:off x="1202299" y="1361790"/>
                  <a:ext cx="534442" cy="532096"/>
                </a:xfrm>
                <a:prstGeom prst="rect">
                  <a:avLst/>
                </a:prstGeom>
                <a:blipFill>
                  <a:blip r:embed="rId5"/>
                  <a:stretch>
                    <a:fillRect r="-11364" b="-27586"/>
                  </a:stretch>
                </a:blipFill>
                <a:ln w="12700" cap="flat">
                  <a:noFill/>
                  <a:miter lim="400000"/>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43" name="The activation energy ( ) is the energy the system…"/>
              <p:cNvSpPr txBox="1"/>
              <p:nvPr/>
            </p:nvSpPr>
            <p:spPr>
              <a:xfrm>
                <a:off x="534956" y="10968293"/>
                <a:ext cx="11018861" cy="1196034"/>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45719" rIns="45719">
                <a:spAutoFit/>
              </a:bodyPr>
              <a:lstStyle/>
              <a:p>
                <a:pPr defTabSz="642937">
                  <a:lnSpc>
                    <a:spcPct val="100000"/>
                  </a:lnSpc>
                  <a:buSzTx/>
                  <a:buNone/>
                  <a:defRPr sz="3500">
                    <a:solidFill>
                      <a:srgbClr val="0433FF"/>
                    </a:solidFill>
                    <a:latin typeface="+mj-lt"/>
                    <a:ea typeface="+mj-ea"/>
                    <a:cs typeface="+mj-cs"/>
                    <a:sym typeface="Helvetica"/>
                  </a:defRPr>
                </a:pPr>
                <a:r>
                  <a:t>The activation energy (</a:t>
                </a:r>
                <a14:m>
                  <m:oMath xmlns:m="http://schemas.openxmlformats.org/officeDocument/2006/math">
                    <m:sSub>
                      <m:sSubPr>
                        <m:ctrlPr>
                          <a:rPr sz="4250" i="1">
                            <a:solidFill>
                              <a:srgbClr val="0432FF"/>
                            </a:solidFill>
                            <a:latin typeface="Cambria Math" panose="02040503050406030204" pitchFamily="18" charset="0"/>
                          </a:rPr>
                        </m:ctrlPr>
                      </m:sSubPr>
                      <m:e>
                        <m:r>
                          <a:rPr sz="4250" i="1">
                            <a:solidFill>
                              <a:srgbClr val="0432FF"/>
                            </a:solidFill>
                            <a:latin typeface="Cambria Math" panose="02040503050406030204" pitchFamily="18" charset="0"/>
                          </a:rPr>
                          <m:t>𝐸</m:t>
                        </m:r>
                      </m:e>
                      <m:sub>
                        <m:r>
                          <a:rPr sz="4250" i="1">
                            <a:solidFill>
                              <a:srgbClr val="0432FF"/>
                            </a:solidFill>
                            <a:latin typeface="Cambria Math" panose="02040503050406030204" pitchFamily="18" charset="0"/>
                          </a:rPr>
                          <m:t>𝑎</m:t>
                        </m:r>
                      </m:sub>
                    </m:sSub>
                  </m:oMath>
                </a14:m>
                <a:r>
                  <a:t>) is the energy the system </a:t>
                </a:r>
              </a:p>
              <a:p>
                <a:pPr defTabSz="642937">
                  <a:lnSpc>
                    <a:spcPct val="100000"/>
                  </a:lnSpc>
                  <a:buSzTx/>
                  <a:buNone/>
                  <a:defRPr sz="3500">
                    <a:solidFill>
                      <a:srgbClr val="0433FF"/>
                    </a:solidFill>
                    <a:latin typeface="+mj-lt"/>
                    <a:ea typeface="+mj-ea"/>
                    <a:cs typeface="+mj-cs"/>
                    <a:sym typeface="Helvetica"/>
                  </a:defRPr>
                </a:pPr>
                <a:r>
                  <a:t>must have to overcome the barrier to react</a:t>
                </a:r>
              </a:p>
            </p:txBody>
          </p:sp>
        </mc:Choice>
        <mc:Fallback xmlns="">
          <p:sp>
            <p:nvSpPr>
              <p:cNvPr id="243" name="The activation energy ( ) is the energy the system…"/>
              <p:cNvSpPr txBox="1">
                <a:spLocks noRot="1" noChangeAspect="1" noMove="1" noResize="1" noEditPoints="1" noAdjustHandles="1" noChangeArrowheads="1" noChangeShapeType="1" noTextEdit="1"/>
              </p:cNvSpPr>
              <p:nvPr/>
            </p:nvSpPr>
            <p:spPr>
              <a:xfrm>
                <a:off x="534956" y="10968293"/>
                <a:ext cx="11018861" cy="1196034"/>
              </a:xfrm>
              <a:prstGeom prst="rect">
                <a:avLst/>
              </a:prstGeom>
              <a:blipFill>
                <a:blip r:embed="rId6"/>
                <a:stretch>
                  <a:fillRect l="-2048" b="-24490"/>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US">
                    <a:noFill/>
                  </a:rPr>
                  <a:t> </a:t>
                </a:r>
              </a:p>
            </p:txBody>
          </p:sp>
        </mc:Fallback>
      </mc:AlternateContent>
      <p:sp>
        <p:nvSpPr>
          <p:cNvPr id="244" name="Rounded Rectangle 83"/>
          <p:cNvSpPr/>
          <p:nvPr/>
        </p:nvSpPr>
        <p:spPr>
          <a:xfrm>
            <a:off x="12279614" y="3851130"/>
            <a:ext cx="18512909" cy="24037235"/>
          </a:xfrm>
          <a:prstGeom prst="roundRect">
            <a:avLst>
              <a:gd name="adj" fmla="val 0"/>
            </a:avLst>
          </a:prstGeom>
          <a:solidFill>
            <a:schemeClr val="bg1"/>
          </a:solidFill>
          <a:ln w="12700">
            <a:miter lim="400000"/>
          </a:ln>
        </p:spPr>
        <p:txBody>
          <a:bodyPr lIns="228600" tIns="228600" rIns="228600" bIns="228600"/>
          <a:lstStyle/>
          <a:p>
            <a:pPr>
              <a:buSzTx/>
              <a:buNone/>
              <a:tabLst>
                <a:tab pos="546100" algn="l"/>
                <a:tab pos="673100" algn="l"/>
              </a:tabLst>
              <a:defRPr>
                <a:latin typeface="+mj-lt"/>
                <a:ea typeface="+mj-ea"/>
                <a:cs typeface="+mj-cs"/>
                <a:sym typeface="Helvetica"/>
              </a:defRPr>
            </a:pPr>
            <a:endParaRPr/>
          </a:p>
        </p:txBody>
      </p:sp>
      <p:sp>
        <p:nvSpPr>
          <p:cNvPr id="245" name="Text Box 1019"/>
          <p:cNvSpPr txBox="1"/>
          <p:nvPr/>
        </p:nvSpPr>
        <p:spPr>
          <a:xfrm>
            <a:off x="11857252" y="3800330"/>
            <a:ext cx="19262296" cy="12738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0" tIns="228600" rIns="228600" bIns="228600"/>
          <a:lstStyle>
            <a:lvl1pPr algn="ctr" defTabSz="3990975">
              <a:lnSpc>
                <a:spcPct val="100000"/>
              </a:lnSpc>
              <a:buSzTx/>
              <a:buFont typeface="Wingdings"/>
              <a:buNone/>
              <a:defRPr sz="5400" b="1">
                <a:latin typeface="+mj-lt"/>
                <a:ea typeface="+mj-ea"/>
                <a:cs typeface="+mj-cs"/>
                <a:sym typeface="Helvetica"/>
              </a:defRPr>
            </a:lvl1pPr>
          </a:lstStyle>
          <a:p>
            <a:r>
              <a:t>The traditional (Arrhenius) approach poses limitations</a:t>
            </a:r>
          </a:p>
        </p:txBody>
      </p:sp>
      <mc:AlternateContent xmlns:mc="http://schemas.openxmlformats.org/markup-compatibility/2006" xmlns:a14="http://schemas.microsoft.com/office/drawing/2010/main">
        <mc:Choice Requires="a14">
          <p:sp>
            <p:nvSpPr>
              <p:cNvPr id="246" name="Equation"/>
              <p:cNvSpPr txBox="1"/>
              <p:nvPr/>
            </p:nvSpPr>
            <p:spPr>
              <a:xfrm>
                <a:off x="13615722" y="6349577"/>
                <a:ext cx="2874767" cy="492040"/>
              </a:xfrm>
              <a:prstGeom prst="rect">
                <a:avLst/>
              </a:prstGeom>
              <a:ln w="12700">
                <a:miter lim="400000"/>
              </a:ln>
            </p:spPr>
            <p:txBody>
              <a:bodyPr wrap="none" lIns="0" tIns="0" rIns="0" bIns="0">
                <a:spAutoFit/>
              </a:bodyPr>
              <a:lstStyle/>
              <a:p>
                <a:pPr latinLnBrk="1">
                  <a:lnSpc>
                    <a:spcPct val="100000"/>
                  </a:lnSpc>
                  <a:buSzTx/>
                  <a:buNone/>
                  <a:defRPr sz="1800"/>
                </a:pPr>
                <a14:m>
                  <m:oMathPara xmlns:m="http://schemas.openxmlformats.org/officeDocument/2006/math">
                    <m:oMathParaPr>
                      <m:jc m:val="centerGroup"/>
                    </m:oMathParaPr>
                    <m:oMath xmlns:m="http://schemas.openxmlformats.org/officeDocument/2006/math">
                      <m:r>
                        <a:rPr sz="4500" i="1">
                          <a:solidFill>
                            <a:srgbClr val="000000"/>
                          </a:solidFill>
                          <a:latin typeface="Cambria Math" panose="02040503050406030204" pitchFamily="18" charset="0"/>
                        </a:rPr>
                        <m:t>𝑘</m:t>
                      </m:r>
                      <m:r>
                        <a:rPr sz="4500" i="1">
                          <a:solidFill>
                            <a:srgbClr val="000000"/>
                          </a:solidFill>
                          <a:latin typeface="Cambria Math" panose="02040503050406030204" pitchFamily="18" charset="0"/>
                        </a:rPr>
                        <m:t>=</m:t>
                      </m:r>
                      <m:r>
                        <a:rPr sz="4500" i="1">
                          <a:solidFill>
                            <a:srgbClr val="000000"/>
                          </a:solidFill>
                          <a:latin typeface="Cambria Math" panose="02040503050406030204" pitchFamily="18" charset="0"/>
                        </a:rPr>
                        <m:t>𝐴</m:t>
                      </m:r>
                      <m:sSup>
                        <m:sSupPr>
                          <m:ctrlPr>
                            <a:rPr sz="4500" i="1">
                              <a:solidFill>
                                <a:srgbClr val="000000"/>
                              </a:solidFill>
                              <a:latin typeface="Cambria Math" panose="02040503050406030204" pitchFamily="18" charset="0"/>
                            </a:rPr>
                          </m:ctrlPr>
                        </m:sSupPr>
                        <m:e>
                          <m:r>
                            <a:rPr sz="4500" i="1">
                              <a:solidFill>
                                <a:srgbClr val="000000"/>
                              </a:solidFill>
                              <a:latin typeface="Cambria Math" panose="02040503050406030204" pitchFamily="18" charset="0"/>
                            </a:rPr>
                            <m:t>𝑒</m:t>
                          </m:r>
                        </m:e>
                        <m:sup>
                          <m:r>
                            <a:rPr sz="4500" i="1">
                              <a:solidFill>
                                <a:srgbClr val="000000"/>
                              </a:solidFill>
                              <a:latin typeface="Cambria Math" panose="02040503050406030204" pitchFamily="18" charset="0"/>
                            </a:rPr>
                            <m:t>−</m:t>
                          </m:r>
                          <m:sSub>
                            <m:sSubPr>
                              <m:ctrlPr>
                                <a:rPr sz="4500" i="1">
                                  <a:solidFill>
                                    <a:srgbClr val="000000"/>
                                  </a:solidFill>
                                  <a:latin typeface="Cambria Math" panose="02040503050406030204" pitchFamily="18" charset="0"/>
                                </a:rPr>
                              </m:ctrlPr>
                            </m:sSubPr>
                            <m:e>
                              <m:r>
                                <a:rPr sz="4500" i="1">
                                  <a:solidFill>
                                    <a:srgbClr val="000000"/>
                                  </a:solidFill>
                                  <a:latin typeface="Cambria Math" panose="02040503050406030204" pitchFamily="18" charset="0"/>
                                </a:rPr>
                                <m:t>𝐸</m:t>
                              </m:r>
                            </m:e>
                            <m:sub>
                              <m:r>
                                <a:rPr sz="4500" i="1">
                                  <a:solidFill>
                                    <a:srgbClr val="000000"/>
                                  </a:solidFill>
                                  <a:latin typeface="Cambria Math" panose="02040503050406030204" pitchFamily="18" charset="0"/>
                                </a:rPr>
                                <m:t>𝑎</m:t>
                              </m:r>
                            </m:sub>
                          </m:sSub>
                          <m:r>
                            <a:rPr sz="4500" i="1">
                              <a:solidFill>
                                <a:srgbClr val="000000"/>
                              </a:solidFill>
                              <a:latin typeface="Cambria Math" panose="02040503050406030204" pitchFamily="18" charset="0"/>
                            </a:rPr>
                            <m:t>/</m:t>
                          </m:r>
                          <m:r>
                            <a:rPr sz="4500" i="1">
                              <a:solidFill>
                                <a:srgbClr val="000000"/>
                              </a:solidFill>
                              <a:latin typeface="Cambria Math" panose="02040503050406030204" pitchFamily="18" charset="0"/>
                            </a:rPr>
                            <m:t>𝑅𝑇</m:t>
                          </m:r>
                        </m:sup>
                      </m:sSup>
                    </m:oMath>
                  </m:oMathPara>
                </a14:m>
                <a:endParaRPr sz="4500"/>
              </a:p>
            </p:txBody>
          </p:sp>
        </mc:Choice>
        <mc:Fallback xmlns="">
          <p:sp>
            <p:nvSpPr>
              <p:cNvPr id="246" name="Equation"/>
              <p:cNvSpPr txBox="1">
                <a:spLocks noRot="1" noChangeAspect="1" noMove="1" noResize="1" noEditPoints="1" noAdjustHandles="1" noChangeArrowheads="1" noChangeShapeType="1" noTextEdit="1"/>
              </p:cNvSpPr>
              <p:nvPr/>
            </p:nvSpPr>
            <p:spPr>
              <a:xfrm>
                <a:off x="13615722" y="6349577"/>
                <a:ext cx="2874767" cy="492040"/>
              </a:xfrm>
              <a:prstGeom prst="rect">
                <a:avLst/>
              </a:prstGeom>
              <a:blipFill>
                <a:blip r:embed="rId7"/>
                <a:stretch>
                  <a:fillRect r="-14437" b="-17500"/>
                </a:stretch>
              </a:blipFill>
              <a:ln w="12700">
                <a:miter lim="400000"/>
              </a:ln>
            </p:spPr>
            <p:txBody>
              <a:bodyPr/>
              <a:lstStyle/>
              <a:p>
                <a:r>
                  <a:rPr lang="en-US">
                    <a:noFill/>
                  </a:rPr>
                  <a:t> </a:t>
                </a:r>
              </a:p>
            </p:txBody>
          </p:sp>
        </mc:Fallback>
      </mc:AlternateContent>
      <p:sp>
        <p:nvSpPr>
          <p:cNvPr id="247" name="The activation energy can be found as the slope of ln(k) vs. 1/T"/>
          <p:cNvSpPr txBox="1"/>
          <p:nvPr/>
        </p:nvSpPr>
        <p:spPr>
          <a:xfrm>
            <a:off x="12356261" y="7120939"/>
            <a:ext cx="9391575" cy="1285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2438338">
              <a:lnSpc>
                <a:spcPct val="90000"/>
              </a:lnSpc>
              <a:spcBef>
                <a:spcPts val="4500"/>
              </a:spcBef>
              <a:buSzTx/>
              <a:buNone/>
              <a:defRPr sz="3500">
                <a:solidFill>
                  <a:srgbClr val="0433FF"/>
                </a:solidFill>
                <a:latin typeface="Helvetica Neue"/>
                <a:ea typeface="Helvetica Neue"/>
                <a:cs typeface="Helvetica Neue"/>
                <a:sym typeface="Helvetica Neue"/>
              </a:defRPr>
            </a:lvl1pPr>
          </a:lstStyle>
          <a:p>
            <a:r>
              <a:t>The activation energy can be found as the slope of ln(k) vs. 1/T</a:t>
            </a:r>
          </a:p>
        </p:txBody>
      </p:sp>
      <mc:AlternateContent xmlns:mc="http://schemas.openxmlformats.org/markup-compatibility/2006" xmlns:a14="http://schemas.microsoft.com/office/drawing/2010/main">
        <mc:Choice Requires="a14">
          <p:sp>
            <p:nvSpPr>
              <p:cNvPr id="248" name="Equation"/>
              <p:cNvSpPr txBox="1"/>
              <p:nvPr/>
            </p:nvSpPr>
            <p:spPr>
              <a:xfrm>
                <a:off x="13296904" y="8686030"/>
                <a:ext cx="4244925" cy="1323023"/>
              </a:xfrm>
              <a:prstGeom prst="rect">
                <a:avLst/>
              </a:prstGeom>
              <a:ln w="12700">
                <a:miter lim="400000"/>
              </a:ln>
            </p:spPr>
            <p:txBody>
              <a:bodyPr wrap="none" lIns="0" tIns="0" rIns="0" bIns="0">
                <a:spAutoFit/>
              </a:bodyPr>
              <a:lstStyle/>
              <a:p>
                <a:pPr latinLnBrk="1">
                  <a:lnSpc>
                    <a:spcPct val="100000"/>
                  </a:lnSpc>
                  <a:buSzTx/>
                  <a:buNone/>
                  <a:defRPr sz="1800"/>
                </a:pPr>
                <a14:m>
                  <m:oMathPara xmlns:m="http://schemas.openxmlformats.org/officeDocument/2006/math">
                    <m:oMathParaPr>
                      <m:jc m:val="centerGroup"/>
                    </m:oMathParaPr>
                    <m:oMath xmlns:m="http://schemas.openxmlformats.org/officeDocument/2006/math">
                      <m:sSub>
                        <m:sSubPr>
                          <m:ctrlPr>
                            <a:rPr sz="4500" i="1">
                              <a:solidFill>
                                <a:srgbClr val="000000"/>
                              </a:solidFill>
                              <a:latin typeface="Cambria Math" panose="02040503050406030204" pitchFamily="18" charset="0"/>
                            </a:rPr>
                          </m:ctrlPr>
                        </m:sSubPr>
                        <m:e>
                          <m:r>
                            <a:rPr sz="4500" i="1">
                              <a:solidFill>
                                <a:srgbClr val="000000"/>
                              </a:solidFill>
                              <a:latin typeface="Cambria Math" panose="02040503050406030204" pitchFamily="18" charset="0"/>
                            </a:rPr>
                            <m:t>𝐸</m:t>
                          </m:r>
                        </m:e>
                        <m:sub>
                          <m:r>
                            <a:rPr sz="4500" i="1">
                              <a:solidFill>
                                <a:srgbClr val="000000"/>
                              </a:solidFill>
                              <a:latin typeface="Cambria Math" panose="02040503050406030204" pitchFamily="18" charset="0"/>
                            </a:rPr>
                            <m:t>𝑎</m:t>
                          </m:r>
                        </m:sub>
                      </m:sSub>
                      <m:r>
                        <a:rPr sz="4500" i="1">
                          <a:solidFill>
                            <a:srgbClr val="000000"/>
                          </a:solidFill>
                          <a:latin typeface="Cambria Math" panose="02040503050406030204" pitchFamily="18" charset="0"/>
                        </a:rPr>
                        <m:t>=−</m:t>
                      </m:r>
                      <m:r>
                        <a:rPr sz="4500" i="1">
                          <a:solidFill>
                            <a:srgbClr val="000000"/>
                          </a:solidFill>
                          <a:latin typeface="Cambria Math" panose="02040503050406030204" pitchFamily="18" charset="0"/>
                        </a:rPr>
                        <m:t>𝑅</m:t>
                      </m:r>
                      <m:f>
                        <m:fPr>
                          <m:ctrlPr>
                            <a:rPr sz="4500" i="1">
                              <a:solidFill>
                                <a:srgbClr val="000000"/>
                              </a:solidFill>
                              <a:latin typeface="Cambria Math" panose="02040503050406030204" pitchFamily="18" charset="0"/>
                            </a:rPr>
                          </m:ctrlPr>
                        </m:fPr>
                        <m:num>
                          <m:r>
                            <a:rPr sz="4500" i="1">
                              <a:solidFill>
                                <a:srgbClr val="000000"/>
                              </a:solidFill>
                              <a:latin typeface="Cambria Math" panose="02040503050406030204" pitchFamily="18" charset="0"/>
                            </a:rPr>
                            <m:t>𝑑</m:t>
                          </m:r>
                          <m:r>
                            <m:rPr>
                              <m:sty m:val="p"/>
                            </m:rPr>
                            <a:rPr sz="4500" i="1">
                              <a:solidFill>
                                <a:srgbClr val="000000"/>
                              </a:solidFill>
                              <a:latin typeface="Cambria Math" panose="02040503050406030204" pitchFamily="18" charset="0"/>
                            </a:rPr>
                            <m:t>ln</m:t>
                          </m:r>
                          <m:r>
                            <a:rPr sz="4500" i="1">
                              <a:solidFill>
                                <a:srgbClr val="000000"/>
                              </a:solidFill>
                              <a:latin typeface="Cambria Math" panose="02040503050406030204" pitchFamily="18" charset="0"/>
                            </a:rPr>
                            <m:t>𝑘</m:t>
                          </m:r>
                          <m:r>
                            <a:rPr sz="4500" i="1">
                              <a:solidFill>
                                <a:srgbClr val="000000"/>
                              </a:solidFill>
                              <a:latin typeface="Cambria Math" panose="02040503050406030204" pitchFamily="18" charset="0"/>
                            </a:rPr>
                            <m:t>(</m:t>
                          </m:r>
                          <m:r>
                            <a:rPr sz="4500" i="1">
                              <a:solidFill>
                                <a:srgbClr val="000000"/>
                              </a:solidFill>
                              <a:latin typeface="Cambria Math" panose="02040503050406030204" pitchFamily="18" charset="0"/>
                            </a:rPr>
                            <m:t>𝑇</m:t>
                          </m:r>
                          <m:r>
                            <a:rPr sz="4500" i="1">
                              <a:solidFill>
                                <a:srgbClr val="000000"/>
                              </a:solidFill>
                              <a:latin typeface="Cambria Math" panose="02040503050406030204" pitchFamily="18" charset="0"/>
                            </a:rPr>
                            <m:t>)</m:t>
                          </m:r>
                        </m:num>
                        <m:den>
                          <m:r>
                            <a:rPr sz="4500" i="1">
                              <a:solidFill>
                                <a:srgbClr val="000000"/>
                              </a:solidFill>
                              <a:latin typeface="Cambria Math" panose="02040503050406030204" pitchFamily="18" charset="0"/>
                            </a:rPr>
                            <m:t>𝑑</m:t>
                          </m:r>
                          <m:r>
                            <a:rPr sz="4500" i="1">
                              <a:solidFill>
                                <a:srgbClr val="000000"/>
                              </a:solidFill>
                              <a:latin typeface="Cambria Math" panose="02040503050406030204" pitchFamily="18" charset="0"/>
                            </a:rPr>
                            <m:t>(1/</m:t>
                          </m:r>
                          <m:r>
                            <a:rPr sz="4500" i="1">
                              <a:solidFill>
                                <a:srgbClr val="000000"/>
                              </a:solidFill>
                              <a:latin typeface="Cambria Math" panose="02040503050406030204" pitchFamily="18" charset="0"/>
                            </a:rPr>
                            <m:t>𝑇</m:t>
                          </m:r>
                          <m:r>
                            <a:rPr sz="4500" i="1">
                              <a:solidFill>
                                <a:srgbClr val="000000"/>
                              </a:solidFill>
                              <a:latin typeface="Cambria Math" panose="02040503050406030204" pitchFamily="18" charset="0"/>
                            </a:rPr>
                            <m:t>)</m:t>
                          </m:r>
                        </m:den>
                      </m:f>
                    </m:oMath>
                  </m:oMathPara>
                </a14:m>
                <a:endParaRPr sz="4500"/>
              </a:p>
            </p:txBody>
          </p:sp>
        </mc:Choice>
        <mc:Fallback xmlns="">
          <p:sp>
            <p:nvSpPr>
              <p:cNvPr id="248" name="Equation"/>
              <p:cNvSpPr txBox="1">
                <a:spLocks noRot="1" noChangeAspect="1" noMove="1" noResize="1" noEditPoints="1" noAdjustHandles="1" noChangeArrowheads="1" noChangeShapeType="1" noTextEdit="1"/>
              </p:cNvSpPr>
              <p:nvPr/>
            </p:nvSpPr>
            <p:spPr>
              <a:xfrm>
                <a:off x="13296904" y="8686030"/>
                <a:ext cx="4244925" cy="1323023"/>
              </a:xfrm>
              <a:prstGeom prst="rect">
                <a:avLst/>
              </a:prstGeom>
              <a:blipFill>
                <a:blip r:embed="rId8"/>
                <a:stretch>
                  <a:fillRect b="-8295"/>
                </a:stretch>
              </a:blipFill>
              <a:ln w="12700">
                <a:miter lim="400000"/>
              </a:ln>
            </p:spPr>
            <p:txBody>
              <a:bodyPr/>
              <a:lstStyle/>
              <a:p>
                <a:r>
                  <a:rPr lang="en-US">
                    <a:noFill/>
                  </a:rPr>
                  <a:t> </a:t>
                </a:r>
              </a:p>
            </p:txBody>
          </p:sp>
        </mc:Fallback>
      </mc:AlternateContent>
      <p:grpSp>
        <p:nvGrpSpPr>
          <p:cNvPr id="252" name="Group"/>
          <p:cNvGrpSpPr/>
          <p:nvPr/>
        </p:nvGrpSpPr>
        <p:grpSpPr>
          <a:xfrm>
            <a:off x="14155199" y="10453425"/>
            <a:ext cx="7242849" cy="1309270"/>
            <a:chOff x="0" y="0"/>
            <a:chExt cx="7242847" cy="1309269"/>
          </a:xfrm>
        </p:grpSpPr>
        <mc:AlternateContent xmlns:mc="http://schemas.openxmlformats.org/markup-compatibility/2006" xmlns:a14="http://schemas.microsoft.com/office/drawing/2010/main">
          <mc:Choice Requires="a14">
            <p:sp>
              <p:nvSpPr>
                <p:cNvPr id="249" name="Equation"/>
                <p:cNvSpPr txBox="1"/>
                <p:nvPr/>
              </p:nvSpPr>
              <p:spPr>
                <a:xfrm>
                  <a:off x="0" y="0"/>
                  <a:ext cx="3067205" cy="1309269"/>
                </a:xfrm>
                <a:prstGeom prst="rect">
                  <a:avLst/>
                </a:prstGeom>
                <a:noFill/>
                <a:ln w="12700" cap="flat">
                  <a:noFill/>
                  <a:miter lim="400000"/>
                </a:ln>
                <a:effectLst/>
              </p:spPr>
              <p:txBody>
                <a:bodyPr wrap="none" lIns="0" tIns="0" rIns="0" bIns="0">
                  <a:spAutoFit/>
                </a:bodyPr>
                <a:lstStyle/>
                <a:p>
                  <a:pPr latinLnBrk="1">
                    <a:lnSpc>
                      <a:spcPct val="100000"/>
                    </a:lnSpc>
                    <a:buSzTx/>
                    <a:buNone/>
                    <a:defRPr sz="1800"/>
                  </a:pPr>
                  <a14:m>
                    <m:oMathPara xmlns:m="http://schemas.openxmlformats.org/officeDocument/2006/math">
                      <m:oMathParaPr>
                        <m:jc m:val="centerGroup"/>
                      </m:oMathParaPr>
                      <m:oMath xmlns:m="http://schemas.openxmlformats.org/officeDocument/2006/math">
                        <m:r>
                          <a:rPr sz="4400" i="1">
                            <a:solidFill>
                              <a:srgbClr val="000000"/>
                            </a:solidFill>
                            <a:latin typeface="Cambria Math" panose="02040503050406030204" pitchFamily="18" charset="0"/>
                          </a:rPr>
                          <m:t>=−</m:t>
                        </m:r>
                        <m:f>
                          <m:fPr>
                            <m:ctrlPr>
                              <a:rPr sz="4400" i="1">
                                <a:solidFill>
                                  <a:srgbClr val="000000"/>
                                </a:solidFill>
                                <a:latin typeface="Cambria Math" panose="02040503050406030204" pitchFamily="18" charset="0"/>
                              </a:rPr>
                            </m:ctrlPr>
                          </m:fPr>
                          <m:num>
                            <m:r>
                              <a:rPr sz="4400" i="1">
                                <a:solidFill>
                                  <a:srgbClr val="000000"/>
                                </a:solidFill>
                                <a:latin typeface="Cambria Math" panose="02040503050406030204" pitchFamily="18" charset="0"/>
                              </a:rPr>
                              <m:t>𝑑</m:t>
                            </m:r>
                            <m:r>
                              <m:rPr>
                                <m:sty m:val="p"/>
                              </m:rPr>
                              <a:rPr sz="4400" i="1">
                                <a:solidFill>
                                  <a:srgbClr val="000000"/>
                                </a:solidFill>
                                <a:latin typeface="Cambria Math" panose="02040503050406030204" pitchFamily="18" charset="0"/>
                              </a:rPr>
                              <m:t>ln</m:t>
                            </m:r>
                            <m:r>
                              <a:rPr sz="4400" i="1">
                                <a:solidFill>
                                  <a:srgbClr val="000000"/>
                                </a:solidFill>
                                <a:latin typeface="Cambria Math" panose="02040503050406030204" pitchFamily="18" charset="0"/>
                              </a:rPr>
                              <m:t>𝑘</m:t>
                            </m:r>
                            <m:r>
                              <a:rPr sz="4400" i="1">
                                <a:solidFill>
                                  <a:srgbClr val="000000"/>
                                </a:solidFill>
                                <a:latin typeface="Cambria Math" panose="02040503050406030204" pitchFamily="18" charset="0"/>
                              </a:rPr>
                              <m:t>(</m:t>
                            </m:r>
                            <m:r>
                              <a:rPr sz="4400" i="1">
                                <a:solidFill>
                                  <a:srgbClr val="000000"/>
                                </a:solidFill>
                                <a:latin typeface="Cambria Math" panose="02040503050406030204" pitchFamily="18" charset="0"/>
                              </a:rPr>
                              <m:t>𝑇</m:t>
                            </m:r>
                            <m:r>
                              <a:rPr sz="4400" i="1">
                                <a:solidFill>
                                  <a:srgbClr val="000000"/>
                                </a:solidFill>
                                <a:latin typeface="Cambria Math" panose="02040503050406030204" pitchFamily="18" charset="0"/>
                              </a:rPr>
                              <m:t>)</m:t>
                            </m:r>
                          </m:num>
                          <m:den>
                            <m:r>
                              <a:rPr sz="4400" i="1">
                                <a:solidFill>
                                  <a:srgbClr val="000000"/>
                                </a:solidFill>
                                <a:latin typeface="Cambria Math" panose="02040503050406030204" pitchFamily="18" charset="0"/>
                              </a:rPr>
                              <m:t>𝑑</m:t>
                            </m:r>
                            <m:r>
                              <a:rPr sz="4400" i="1">
                                <a:solidFill>
                                  <a:srgbClr val="000000"/>
                                </a:solidFill>
                                <a:latin typeface="Cambria Math" panose="02040503050406030204" pitchFamily="18" charset="0"/>
                              </a:rPr>
                              <m:t>𝛽</m:t>
                            </m:r>
                          </m:den>
                        </m:f>
                      </m:oMath>
                    </m:oMathPara>
                  </a14:m>
                  <a:endParaRPr sz="4400"/>
                </a:p>
              </p:txBody>
            </p:sp>
          </mc:Choice>
          <mc:Fallback xmlns="">
            <p:sp>
              <p:nvSpPr>
                <p:cNvPr id="249" name="Equation"/>
                <p:cNvSpPr txBox="1">
                  <a:spLocks noRot="1" noChangeAspect="1" noMove="1" noResize="1" noEditPoints="1" noAdjustHandles="1" noChangeArrowheads="1" noChangeShapeType="1" noTextEdit="1"/>
                </p:cNvSpPr>
                <p:nvPr/>
              </p:nvSpPr>
              <p:spPr>
                <a:xfrm>
                  <a:off x="0" y="0"/>
                  <a:ext cx="3067205" cy="1309269"/>
                </a:xfrm>
                <a:prstGeom prst="rect">
                  <a:avLst/>
                </a:prstGeom>
                <a:blipFill>
                  <a:blip r:embed="rId9"/>
                  <a:stretch>
                    <a:fillRect b="-6512"/>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0" name="Equation"/>
                <p:cNvSpPr txBox="1"/>
                <p:nvPr/>
              </p:nvSpPr>
              <p:spPr>
                <a:xfrm>
                  <a:off x="5452700" y="58412"/>
                  <a:ext cx="1790147" cy="1190804"/>
                </a:xfrm>
                <a:prstGeom prst="rect">
                  <a:avLst/>
                </a:prstGeom>
                <a:noFill/>
                <a:ln w="12700" cap="flat">
                  <a:noFill/>
                  <a:miter lim="400000"/>
                </a:ln>
                <a:effectLst/>
              </p:spPr>
              <p:txBody>
                <a:bodyPr wrap="none" lIns="0" tIns="0" rIns="0" bIns="0">
                  <a:spAutoFit/>
                </a:bodyPr>
                <a:lstStyle/>
                <a:p>
                  <a:pPr latinLnBrk="1">
                    <a:lnSpc>
                      <a:spcPct val="100000"/>
                    </a:lnSpc>
                    <a:buSzTx/>
                    <a:buNone/>
                    <a:defRPr sz="1800"/>
                  </a:pPr>
                  <a14:m>
                    <m:oMathPara xmlns:m="http://schemas.openxmlformats.org/officeDocument/2006/math">
                      <m:oMathParaPr>
                        <m:jc m:val="centerGroup"/>
                      </m:oMathParaPr>
                      <m:oMath xmlns:m="http://schemas.openxmlformats.org/officeDocument/2006/math">
                        <m:r>
                          <a:rPr sz="4400" i="1">
                            <a:solidFill>
                              <a:srgbClr val="000000"/>
                            </a:solidFill>
                            <a:latin typeface="Cambria Math" panose="02040503050406030204" pitchFamily="18" charset="0"/>
                          </a:rPr>
                          <m:t>𝛽</m:t>
                        </m:r>
                        <m:r>
                          <a:rPr sz="4400" i="1">
                            <a:solidFill>
                              <a:srgbClr val="000000"/>
                            </a:solidFill>
                            <a:latin typeface="Cambria Math" panose="02040503050406030204" pitchFamily="18" charset="0"/>
                          </a:rPr>
                          <m:t>=</m:t>
                        </m:r>
                        <m:f>
                          <m:fPr>
                            <m:ctrlPr>
                              <a:rPr sz="4400" i="1">
                                <a:solidFill>
                                  <a:srgbClr val="000000"/>
                                </a:solidFill>
                                <a:latin typeface="Cambria Math" panose="02040503050406030204" pitchFamily="18" charset="0"/>
                              </a:rPr>
                            </m:ctrlPr>
                          </m:fPr>
                          <m:num>
                            <m:r>
                              <a:rPr sz="4400" i="1">
                                <a:solidFill>
                                  <a:srgbClr val="000000"/>
                                </a:solidFill>
                                <a:latin typeface="Cambria Math" panose="02040503050406030204" pitchFamily="18" charset="0"/>
                              </a:rPr>
                              <m:t>1</m:t>
                            </m:r>
                          </m:num>
                          <m:den>
                            <m:r>
                              <a:rPr sz="4400" i="1">
                                <a:solidFill>
                                  <a:srgbClr val="000000"/>
                                </a:solidFill>
                                <a:latin typeface="Cambria Math" panose="02040503050406030204" pitchFamily="18" charset="0"/>
                              </a:rPr>
                              <m:t>𝑅𝑇</m:t>
                            </m:r>
                          </m:den>
                        </m:f>
                      </m:oMath>
                    </m:oMathPara>
                  </a14:m>
                  <a:endParaRPr sz="4400"/>
                </a:p>
              </p:txBody>
            </p:sp>
          </mc:Choice>
          <mc:Fallback xmlns="">
            <p:sp>
              <p:nvSpPr>
                <p:cNvPr id="250" name="Equation"/>
                <p:cNvSpPr txBox="1">
                  <a:spLocks noRot="1" noChangeAspect="1" noMove="1" noResize="1" noEditPoints="1" noAdjustHandles="1" noChangeArrowheads="1" noChangeShapeType="1" noTextEdit="1"/>
                </p:cNvSpPr>
                <p:nvPr/>
              </p:nvSpPr>
              <p:spPr>
                <a:xfrm>
                  <a:off x="5452700" y="58412"/>
                  <a:ext cx="1790147" cy="1190804"/>
                </a:xfrm>
                <a:prstGeom prst="rect">
                  <a:avLst/>
                </a:prstGeom>
                <a:blipFill>
                  <a:blip r:embed="rId10"/>
                  <a:stretch>
                    <a:fillRect b="-6122"/>
                  </a:stretch>
                </a:blipFill>
                <a:ln w="12700" cap="flat">
                  <a:noFill/>
                  <a:miter lim="400000"/>
                </a:ln>
                <a:effectLst/>
              </p:spPr>
              <p:txBody>
                <a:bodyPr/>
                <a:lstStyle/>
                <a:p>
                  <a:r>
                    <a:rPr lang="en-US">
                      <a:noFill/>
                    </a:rPr>
                    <a:t> </a:t>
                  </a:r>
                </a:p>
              </p:txBody>
            </p:sp>
          </mc:Fallback>
        </mc:AlternateContent>
        <p:sp>
          <p:nvSpPr>
            <p:cNvPr id="251" name="where"/>
            <p:cNvSpPr txBox="1"/>
            <p:nvPr/>
          </p:nvSpPr>
          <p:spPr>
            <a:xfrm>
              <a:off x="3638519" y="321024"/>
              <a:ext cx="1690908" cy="64908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noAutofit/>
            </a:bodyPr>
            <a:lstStyle>
              <a:lvl1pPr defTabSz="642937">
                <a:lnSpc>
                  <a:spcPct val="100000"/>
                </a:lnSpc>
                <a:buSzTx/>
                <a:buNone/>
                <a:defRPr sz="4200">
                  <a:latin typeface="+mj-lt"/>
                  <a:ea typeface="+mj-ea"/>
                  <a:cs typeface="+mj-cs"/>
                  <a:sym typeface="Helvetica"/>
                </a:defRPr>
              </a:lvl1pPr>
            </a:lstStyle>
            <a:p>
              <a:r>
                <a:t>where</a:t>
              </a:r>
            </a:p>
          </p:txBody>
        </p:sp>
      </p:grpSp>
      <p:sp>
        <p:nvSpPr>
          <p:cNvPr id="253" name="The Arrhenius Equation"/>
          <p:cNvSpPr txBox="1"/>
          <p:nvPr/>
        </p:nvSpPr>
        <p:spPr>
          <a:xfrm>
            <a:off x="12438216" y="5353544"/>
            <a:ext cx="8959830" cy="7167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2438338">
              <a:lnSpc>
                <a:spcPct val="90000"/>
              </a:lnSpc>
              <a:spcBef>
                <a:spcPts val="4500"/>
              </a:spcBef>
              <a:buSzTx/>
              <a:buNone/>
              <a:defRPr sz="3500">
                <a:solidFill>
                  <a:srgbClr val="0433FF"/>
                </a:solidFill>
                <a:latin typeface="+mj-lt"/>
                <a:ea typeface="+mj-ea"/>
                <a:cs typeface="+mj-cs"/>
                <a:sym typeface="Helvetica"/>
              </a:defRPr>
            </a:lvl1pPr>
          </a:lstStyle>
          <a:p>
            <a:r>
              <a:t>The Arrhenius Equation</a:t>
            </a:r>
          </a:p>
        </p:txBody>
      </p:sp>
      <p:grpSp>
        <p:nvGrpSpPr>
          <p:cNvPr id="264" name="Group"/>
          <p:cNvGrpSpPr/>
          <p:nvPr/>
        </p:nvGrpSpPr>
        <p:grpSpPr>
          <a:xfrm>
            <a:off x="21817338" y="5226689"/>
            <a:ext cx="8434244" cy="6984444"/>
            <a:chOff x="-637271" y="0"/>
            <a:chExt cx="8434244" cy="6984444"/>
          </a:xfrm>
        </p:grpSpPr>
        <p:sp>
          <p:nvSpPr>
            <p:cNvPr id="254" name="Oval"/>
            <p:cNvSpPr/>
            <p:nvPr/>
          </p:nvSpPr>
          <p:spPr>
            <a:xfrm>
              <a:off x="5178128" y="3804714"/>
              <a:ext cx="287887" cy="245183"/>
            </a:xfrm>
            <a:prstGeom prst="ellipse">
              <a:avLst/>
            </a:prstGeom>
            <a:solidFill>
              <a:srgbClr val="000000"/>
            </a:solidFill>
            <a:ln w="12700" cap="flat">
              <a:noFill/>
              <a:miter lim="400000"/>
            </a:ln>
            <a:effectLst/>
          </p:spPr>
          <p:txBody>
            <a:bodyPr wrap="square" lIns="50800" tIns="50800" rIns="50800" bIns="50800" numCol="1" anchor="ctr">
              <a:noAutofit/>
            </a:bodyPr>
            <a:lstStyle/>
            <a:p>
              <a:pPr algn="ctr" defTabSz="825500">
                <a:lnSpc>
                  <a:spcPct val="100000"/>
                </a:lnSpc>
                <a:buSzTx/>
                <a:buNone/>
                <a:defRPr sz="3200">
                  <a:solidFill>
                    <a:schemeClr val="accent3">
                      <a:lumOff val="44000"/>
                    </a:schemeClr>
                  </a:solidFill>
                  <a:latin typeface="Helvetica Neue Medium"/>
                  <a:ea typeface="Helvetica Neue Medium"/>
                  <a:cs typeface="Helvetica Neue Medium"/>
                  <a:sym typeface="Helvetica Neue Medium"/>
                </a:defRPr>
              </a:pPr>
              <a:endParaRPr/>
            </a:p>
          </p:txBody>
        </p:sp>
        <p:sp>
          <p:nvSpPr>
            <p:cNvPr id="255" name="Oval"/>
            <p:cNvSpPr/>
            <p:nvPr/>
          </p:nvSpPr>
          <p:spPr>
            <a:xfrm>
              <a:off x="6936568" y="5162470"/>
              <a:ext cx="287887" cy="245183"/>
            </a:xfrm>
            <a:prstGeom prst="ellipse">
              <a:avLst/>
            </a:prstGeom>
            <a:solidFill>
              <a:srgbClr val="000000"/>
            </a:solidFill>
            <a:ln w="12700" cap="flat">
              <a:noFill/>
              <a:miter lim="400000"/>
            </a:ln>
            <a:effectLst/>
          </p:spPr>
          <p:txBody>
            <a:bodyPr wrap="square" lIns="50800" tIns="50800" rIns="50800" bIns="50800" numCol="1" anchor="ctr">
              <a:noAutofit/>
            </a:bodyPr>
            <a:lstStyle/>
            <a:p>
              <a:pPr algn="ctr" defTabSz="825500">
                <a:lnSpc>
                  <a:spcPct val="100000"/>
                </a:lnSpc>
                <a:buSzTx/>
                <a:buNone/>
                <a:defRPr sz="3200">
                  <a:solidFill>
                    <a:schemeClr val="accent3">
                      <a:lumOff val="44000"/>
                    </a:schemeClr>
                  </a:solidFill>
                  <a:latin typeface="Helvetica Neue Medium"/>
                  <a:ea typeface="Helvetica Neue Medium"/>
                  <a:cs typeface="Helvetica Neue Medium"/>
                  <a:sym typeface="Helvetica Neue Medium"/>
                </a:defRPr>
              </a:pPr>
              <a:endParaRPr/>
            </a:p>
          </p:txBody>
        </p:sp>
        <p:sp>
          <p:nvSpPr>
            <p:cNvPr id="256" name="Rectangle"/>
            <p:cNvSpPr/>
            <p:nvPr/>
          </p:nvSpPr>
          <p:spPr>
            <a:xfrm>
              <a:off x="664112" y="0"/>
              <a:ext cx="7132861" cy="5785930"/>
            </a:xfrm>
            <a:prstGeom prst="rect">
              <a:avLst/>
            </a:prstGeom>
            <a:noFill/>
            <a:ln w="50800" cap="flat">
              <a:solidFill>
                <a:srgbClr val="000000"/>
              </a:solidFill>
              <a:prstDash val="solid"/>
              <a:miter lim="400000"/>
            </a:ln>
            <a:effectLst/>
          </p:spPr>
          <p:txBody>
            <a:bodyPr wrap="square" lIns="50800" tIns="50800" rIns="50800" bIns="50800" numCol="1" anchor="ctr">
              <a:noAutofit/>
            </a:bodyPr>
            <a:lstStyle/>
            <a:p>
              <a:pPr algn="ctr" defTabSz="825500">
                <a:lnSpc>
                  <a:spcPct val="100000"/>
                </a:lnSpc>
                <a:buSzTx/>
                <a:buNone/>
                <a:defRPr sz="3200">
                  <a:solidFill>
                    <a:schemeClr val="accent3">
                      <a:lumOff val="44000"/>
                    </a:schemeClr>
                  </a:solidFill>
                  <a:latin typeface="Helvetica Neue Medium"/>
                  <a:ea typeface="Helvetica Neue Medium"/>
                  <a:cs typeface="Helvetica Neue Medium"/>
                  <a:sym typeface="Helvetica Neue Medium"/>
                </a:defRPr>
              </a:pPr>
              <a:endParaRPr/>
            </a:p>
          </p:txBody>
        </p:sp>
        <p:sp>
          <p:nvSpPr>
            <p:cNvPr id="257" name="1/T"/>
            <p:cNvSpPr txBox="1"/>
            <p:nvPr/>
          </p:nvSpPr>
          <p:spPr>
            <a:xfrm>
              <a:off x="3616473" y="5886669"/>
              <a:ext cx="1801526" cy="10977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8">
                <a:lnSpc>
                  <a:spcPct val="90000"/>
                </a:lnSpc>
                <a:spcBef>
                  <a:spcPts val="4500"/>
                </a:spcBef>
                <a:buSzTx/>
                <a:buNone/>
                <a:defRPr sz="4800">
                  <a:latin typeface="Helvetica Neue"/>
                  <a:ea typeface="Helvetica Neue"/>
                  <a:cs typeface="Helvetica Neue"/>
                  <a:sym typeface="Helvetica Neue"/>
                </a:defRPr>
              </a:lvl1pPr>
            </a:lstStyle>
            <a:p>
              <a:r>
                <a:t>1/T</a:t>
              </a:r>
            </a:p>
          </p:txBody>
        </p:sp>
        <p:sp>
          <p:nvSpPr>
            <p:cNvPr id="258" name="ln(k)"/>
            <p:cNvSpPr txBox="1"/>
            <p:nvPr/>
          </p:nvSpPr>
          <p:spPr>
            <a:xfrm rot="16200000">
              <a:off x="-936033" y="1827292"/>
              <a:ext cx="1763930" cy="116640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defTabSz="2438338">
                <a:lnSpc>
                  <a:spcPct val="90000"/>
                </a:lnSpc>
                <a:spcBef>
                  <a:spcPts val="4500"/>
                </a:spcBef>
                <a:buSzTx/>
                <a:buNone/>
                <a:defRPr sz="4800">
                  <a:latin typeface="Helvetica Neue"/>
                  <a:ea typeface="Helvetica Neue"/>
                  <a:cs typeface="Helvetica Neue"/>
                  <a:sym typeface="Helvetica Neue"/>
                </a:defRPr>
              </a:lvl1pPr>
            </a:lstStyle>
            <a:p>
              <a:r>
                <a:t>ln(k)</a:t>
              </a:r>
            </a:p>
          </p:txBody>
        </p:sp>
        <p:sp>
          <p:nvSpPr>
            <p:cNvPr id="259" name="Oval"/>
            <p:cNvSpPr/>
            <p:nvPr/>
          </p:nvSpPr>
          <p:spPr>
            <a:xfrm>
              <a:off x="1283025" y="755337"/>
              <a:ext cx="287887" cy="245184"/>
            </a:xfrm>
            <a:prstGeom prst="ellipse">
              <a:avLst/>
            </a:prstGeom>
            <a:solidFill>
              <a:srgbClr val="000000"/>
            </a:solidFill>
            <a:ln w="12700" cap="flat">
              <a:noFill/>
              <a:miter lim="400000"/>
            </a:ln>
            <a:effectLst/>
          </p:spPr>
          <p:txBody>
            <a:bodyPr wrap="square" lIns="50800" tIns="50800" rIns="50800" bIns="50800" numCol="1" anchor="ctr">
              <a:noAutofit/>
            </a:bodyPr>
            <a:lstStyle/>
            <a:p>
              <a:pPr algn="ctr" defTabSz="825500">
                <a:lnSpc>
                  <a:spcPct val="100000"/>
                </a:lnSpc>
                <a:buSzTx/>
                <a:buNone/>
                <a:defRPr sz="3200">
                  <a:solidFill>
                    <a:schemeClr val="accent3">
                      <a:lumOff val="44000"/>
                    </a:schemeClr>
                  </a:solidFill>
                  <a:latin typeface="Helvetica Neue Medium"/>
                  <a:ea typeface="Helvetica Neue Medium"/>
                  <a:cs typeface="Helvetica Neue Medium"/>
                  <a:sym typeface="Helvetica Neue Medium"/>
                </a:defRPr>
              </a:pPr>
              <a:endParaRPr/>
            </a:p>
          </p:txBody>
        </p:sp>
        <p:sp>
          <p:nvSpPr>
            <p:cNvPr id="260" name="Oval"/>
            <p:cNvSpPr/>
            <p:nvPr/>
          </p:nvSpPr>
          <p:spPr>
            <a:xfrm>
              <a:off x="3299345" y="2354470"/>
              <a:ext cx="287887" cy="245183"/>
            </a:xfrm>
            <a:prstGeom prst="ellipse">
              <a:avLst/>
            </a:prstGeom>
            <a:solidFill>
              <a:srgbClr val="000000"/>
            </a:solidFill>
            <a:ln w="12700" cap="flat">
              <a:noFill/>
              <a:miter lim="400000"/>
            </a:ln>
            <a:effectLst/>
          </p:spPr>
          <p:txBody>
            <a:bodyPr wrap="square" lIns="50800" tIns="50800" rIns="50800" bIns="50800" numCol="1" anchor="ctr">
              <a:noAutofit/>
            </a:bodyPr>
            <a:lstStyle/>
            <a:p>
              <a:pPr algn="ctr" defTabSz="825500">
                <a:lnSpc>
                  <a:spcPct val="100000"/>
                </a:lnSpc>
                <a:buSzTx/>
                <a:buNone/>
                <a:defRPr sz="3200">
                  <a:solidFill>
                    <a:schemeClr val="accent3">
                      <a:lumOff val="44000"/>
                    </a:schemeClr>
                  </a:solidFill>
                  <a:latin typeface="Helvetica Neue Medium"/>
                  <a:ea typeface="Helvetica Neue Medium"/>
                  <a:cs typeface="Helvetica Neue Medium"/>
                  <a:sym typeface="Helvetica Neue Medium"/>
                </a:defRPr>
              </a:pPr>
              <a:endParaRPr/>
            </a:p>
          </p:txBody>
        </p:sp>
        <p:sp>
          <p:nvSpPr>
            <p:cNvPr id="261" name="Line"/>
            <p:cNvSpPr/>
            <p:nvPr/>
          </p:nvSpPr>
          <p:spPr>
            <a:xfrm>
              <a:off x="1451678" y="916426"/>
              <a:ext cx="5557729" cy="4327933"/>
            </a:xfrm>
            <a:prstGeom prst="line">
              <a:avLst/>
            </a:prstGeom>
            <a:noFill/>
            <a:ln w="63500" cap="flat">
              <a:solidFill>
                <a:srgbClr val="EE220C"/>
              </a:solidFill>
              <a:custDash>
                <a:ds d="200000" sp="200000"/>
              </a:custDash>
              <a:miter lim="400000"/>
            </a:ln>
            <a:effectLst/>
          </p:spPr>
          <p:txBody>
            <a:bodyPr wrap="square" lIns="50800" tIns="50800" rIns="50800" bIns="50800" numCol="1" anchor="ctr">
              <a:noAutofit/>
            </a:bodyPr>
            <a:lstStyle/>
            <a:p>
              <a:pPr defTabSz="2438338">
                <a:lnSpc>
                  <a:spcPct val="90000"/>
                </a:lnSpc>
                <a:spcBef>
                  <a:spcPts val="4500"/>
                </a:spcBef>
                <a:buSzTx/>
                <a:buNone/>
                <a:defRPr sz="4800">
                  <a:latin typeface="Helvetica Neue"/>
                  <a:ea typeface="Helvetica Neue"/>
                  <a:cs typeface="Helvetica Neue"/>
                  <a:sym typeface="Helvetica Neue"/>
                </a:defRPr>
              </a:pPr>
              <a:endParaRPr/>
            </a:p>
          </p:txBody>
        </p:sp>
        <p:sp>
          <p:nvSpPr>
            <p:cNvPr id="262" name="Line"/>
            <p:cNvSpPr/>
            <p:nvPr/>
          </p:nvSpPr>
          <p:spPr>
            <a:xfrm flipH="1">
              <a:off x="4224138" y="1254552"/>
              <a:ext cx="582161" cy="1401459"/>
            </a:xfrm>
            <a:prstGeom prst="line">
              <a:avLst/>
            </a:prstGeom>
            <a:noFill/>
            <a:ln w="38100" cap="flat">
              <a:solidFill>
                <a:srgbClr val="FF2600"/>
              </a:solidFill>
              <a:prstDash val="solid"/>
              <a:miter lim="400000"/>
              <a:tailEnd type="triangle" w="med" len="med"/>
            </a:ln>
            <a:effectLst/>
          </p:spPr>
          <p:txBody>
            <a:bodyPr wrap="square" lIns="71437" tIns="71437" rIns="71437" bIns="71437" numCol="1" anchor="ctr">
              <a:noAutofit/>
            </a:bodyPr>
            <a:lstStyle/>
            <a:p>
              <a:pPr algn="ctr" defTabSz="821531">
                <a:lnSpc>
                  <a:spcPct val="100000"/>
                </a:lnSpc>
                <a:buSzTx/>
                <a:buNone/>
                <a:defRPr sz="3000">
                  <a:solidFill>
                    <a:schemeClr val="accent3">
                      <a:lumOff val="44000"/>
                    </a:schemeClr>
                  </a:solidFill>
                  <a:latin typeface="Helvetica Neue Medium"/>
                  <a:ea typeface="Helvetica Neue Medium"/>
                  <a:cs typeface="Helvetica Neue Medium"/>
                  <a:sym typeface="Helvetica Neue Medium"/>
                </a:defRPr>
              </a:pPr>
              <a:endParaRPr/>
            </a:p>
          </p:txBody>
        </p:sp>
        <mc:AlternateContent xmlns:mc="http://schemas.openxmlformats.org/markup-compatibility/2006" xmlns:a14="http://schemas.microsoft.com/office/drawing/2010/main">
          <mc:Choice Requires="a14">
            <p:sp>
              <p:nvSpPr>
                <p:cNvPr id="263" name="Equation"/>
                <p:cNvSpPr txBox="1"/>
                <p:nvPr/>
              </p:nvSpPr>
              <p:spPr>
                <a:xfrm>
                  <a:off x="4247103" y="283234"/>
                  <a:ext cx="3250551" cy="1225760"/>
                </a:xfrm>
                <a:prstGeom prst="rect">
                  <a:avLst/>
                </a:prstGeom>
                <a:noFill/>
                <a:ln w="12700" cap="flat">
                  <a:noFill/>
                  <a:miter lim="400000"/>
                </a:ln>
                <a:effectLst/>
              </p:spPr>
              <p:txBody>
                <a:bodyPr wrap="none" lIns="0" tIns="0" rIns="0" bIns="0">
                  <a:spAutoFit/>
                </a:bodyPr>
                <a:lstStyle/>
                <a:p>
                  <a:pPr latinLnBrk="1">
                    <a:lnSpc>
                      <a:spcPct val="100000"/>
                    </a:lnSpc>
                    <a:buSzTx/>
                    <a:buNone/>
                    <a:defRPr sz="1800"/>
                  </a:pPr>
                  <a14:m>
                    <m:oMathPara xmlns:m="http://schemas.openxmlformats.org/officeDocument/2006/math">
                      <m:oMathParaPr>
                        <m:jc m:val="centerGroup"/>
                      </m:oMathParaPr>
                      <m:oMath xmlns:m="http://schemas.openxmlformats.org/officeDocument/2006/math">
                        <m:r>
                          <m:rPr>
                            <m:nor/>
                          </m:rPr>
                          <a:rPr sz="4500" i="1">
                            <a:solidFill>
                              <a:srgbClr val="FF2600"/>
                            </a:solidFill>
                            <a:latin typeface="Cambria Math" panose="02040503050406030204" pitchFamily="18" charset="0"/>
                          </a:rPr>
                          <m:t>slope</m:t>
                        </m:r>
                        <m:r>
                          <a:rPr sz="4500" i="1">
                            <a:solidFill>
                              <a:srgbClr val="FF2600"/>
                            </a:solidFill>
                            <a:latin typeface="Cambria Math" panose="02040503050406030204" pitchFamily="18" charset="0"/>
                          </a:rPr>
                          <m:t>=−</m:t>
                        </m:r>
                        <m:f>
                          <m:fPr>
                            <m:ctrlPr>
                              <a:rPr sz="4500" i="1">
                                <a:solidFill>
                                  <a:srgbClr val="FF2600"/>
                                </a:solidFill>
                                <a:latin typeface="Cambria Math" panose="02040503050406030204" pitchFamily="18" charset="0"/>
                              </a:rPr>
                            </m:ctrlPr>
                          </m:fPr>
                          <m:num>
                            <m:sSub>
                              <m:sSubPr>
                                <m:ctrlPr>
                                  <a:rPr sz="4500" i="1">
                                    <a:solidFill>
                                      <a:srgbClr val="FF2600"/>
                                    </a:solidFill>
                                    <a:latin typeface="Cambria Math" panose="02040503050406030204" pitchFamily="18" charset="0"/>
                                  </a:rPr>
                                </m:ctrlPr>
                              </m:sSubPr>
                              <m:e>
                                <m:r>
                                  <a:rPr sz="4500" i="1">
                                    <a:solidFill>
                                      <a:srgbClr val="FF2600"/>
                                    </a:solidFill>
                                    <a:latin typeface="Cambria Math" panose="02040503050406030204" pitchFamily="18" charset="0"/>
                                  </a:rPr>
                                  <m:t>𝐸</m:t>
                                </m:r>
                              </m:e>
                              <m:sub>
                                <m:r>
                                  <a:rPr sz="4500" i="1">
                                    <a:solidFill>
                                      <a:srgbClr val="FF2600"/>
                                    </a:solidFill>
                                    <a:latin typeface="Cambria Math" panose="02040503050406030204" pitchFamily="18" charset="0"/>
                                  </a:rPr>
                                  <m:t>𝑎</m:t>
                                </m:r>
                              </m:sub>
                            </m:sSub>
                          </m:num>
                          <m:den>
                            <m:r>
                              <a:rPr sz="4500" i="1">
                                <a:solidFill>
                                  <a:srgbClr val="FF2600"/>
                                </a:solidFill>
                                <a:latin typeface="Cambria Math" panose="02040503050406030204" pitchFamily="18" charset="0"/>
                              </a:rPr>
                              <m:t>𝑅</m:t>
                            </m:r>
                          </m:den>
                        </m:f>
                      </m:oMath>
                    </m:oMathPara>
                  </a14:m>
                  <a:endParaRPr sz="4500">
                    <a:solidFill>
                      <a:srgbClr val="FF2600"/>
                    </a:solidFill>
                  </a:endParaRPr>
                </a:p>
              </p:txBody>
            </p:sp>
          </mc:Choice>
          <mc:Fallback xmlns="">
            <p:sp>
              <p:nvSpPr>
                <p:cNvPr id="263" name="Equation"/>
                <p:cNvSpPr txBox="1">
                  <a:spLocks noRot="1" noChangeAspect="1" noMove="1" noResize="1" noEditPoints="1" noAdjustHandles="1" noChangeArrowheads="1" noChangeShapeType="1" noTextEdit="1"/>
                </p:cNvSpPr>
                <p:nvPr/>
              </p:nvSpPr>
              <p:spPr>
                <a:xfrm>
                  <a:off x="4247103" y="283234"/>
                  <a:ext cx="3250551" cy="1225760"/>
                </a:xfrm>
                <a:prstGeom prst="rect">
                  <a:avLst/>
                </a:prstGeom>
                <a:blipFill>
                  <a:blip r:embed="rId11"/>
                  <a:stretch>
                    <a:fillRect b="-4478"/>
                  </a:stretch>
                </a:blipFill>
                <a:ln w="12700" cap="flat">
                  <a:noFill/>
                  <a:miter lim="400000"/>
                </a:ln>
                <a:effectLst/>
              </p:spPr>
              <p:txBody>
                <a:bodyPr/>
                <a:lstStyle/>
                <a:p>
                  <a:r>
                    <a:rPr lang="en-US">
                      <a:noFill/>
                    </a:rPr>
                    <a:t> </a:t>
                  </a:r>
                </a:p>
              </p:txBody>
            </p:sp>
          </mc:Fallback>
        </mc:AlternateContent>
      </p:grpSp>
      <p:sp>
        <p:nvSpPr>
          <p:cNvPr id="265" name="Processes to consider:"/>
          <p:cNvSpPr txBox="1"/>
          <p:nvPr/>
        </p:nvSpPr>
        <p:spPr>
          <a:xfrm>
            <a:off x="-132100" y="12154916"/>
            <a:ext cx="7341402" cy="726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42937">
              <a:lnSpc>
                <a:spcPct val="100000"/>
              </a:lnSpc>
              <a:buSzTx/>
              <a:buNone/>
              <a:defRPr sz="4200" b="1">
                <a:latin typeface="+mj-lt"/>
                <a:ea typeface="+mj-ea"/>
                <a:cs typeface="+mj-cs"/>
                <a:sym typeface="Helvetica"/>
              </a:defRPr>
            </a:lvl1pPr>
          </a:lstStyle>
          <a:p>
            <a:r>
              <a:t>Processes to consider: </a:t>
            </a:r>
          </a:p>
        </p:txBody>
      </p:sp>
      <p:sp>
        <p:nvSpPr>
          <p:cNvPr id="266" name="Getting out of bed in the morning: Consider the difference in the energy the system (you) must have on a cold, snowy day compared to a warm, sunny day!"/>
          <p:cNvSpPr txBox="1"/>
          <p:nvPr/>
        </p:nvSpPr>
        <p:spPr>
          <a:xfrm>
            <a:off x="558447" y="16512471"/>
            <a:ext cx="11018861" cy="169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42937">
              <a:lnSpc>
                <a:spcPct val="100000"/>
              </a:lnSpc>
              <a:buSzTx/>
              <a:buNone/>
              <a:defRPr sz="3500">
                <a:solidFill>
                  <a:srgbClr val="0433FF"/>
                </a:solidFill>
                <a:latin typeface="+mj-lt"/>
                <a:ea typeface="+mj-ea"/>
                <a:cs typeface="+mj-cs"/>
                <a:sym typeface="Helvetica"/>
              </a:defRPr>
            </a:pPr>
            <a:r>
              <a:t>Getting out of bed in the morning: </a:t>
            </a:r>
            <a:r>
              <a:rPr>
                <a:solidFill>
                  <a:srgbClr val="000000"/>
                </a:solidFill>
              </a:rPr>
              <a:t>Consider the difference in the energy the system (you) must have on a cold, snowy day compared to a warm, sunny day!</a:t>
            </a:r>
          </a:p>
        </p:txBody>
      </p:sp>
      <p:grpSp>
        <p:nvGrpSpPr>
          <p:cNvPr id="294" name="Group"/>
          <p:cNvGrpSpPr/>
          <p:nvPr/>
        </p:nvGrpSpPr>
        <p:grpSpPr>
          <a:xfrm>
            <a:off x="637611" y="13181660"/>
            <a:ext cx="10131279" cy="2783163"/>
            <a:chOff x="0" y="0"/>
            <a:chExt cx="10131277" cy="2783161"/>
          </a:xfrm>
        </p:grpSpPr>
        <p:grpSp>
          <p:nvGrpSpPr>
            <p:cNvPr id="277" name="Group"/>
            <p:cNvGrpSpPr/>
            <p:nvPr/>
          </p:nvGrpSpPr>
          <p:grpSpPr>
            <a:xfrm>
              <a:off x="185342" y="874486"/>
              <a:ext cx="3986631" cy="1805303"/>
              <a:chOff x="0" y="0"/>
              <a:chExt cx="3986629" cy="1805301"/>
            </a:xfrm>
          </p:grpSpPr>
          <p:grpSp>
            <p:nvGrpSpPr>
              <p:cNvPr id="275" name="Group"/>
              <p:cNvGrpSpPr/>
              <p:nvPr/>
            </p:nvGrpSpPr>
            <p:grpSpPr>
              <a:xfrm>
                <a:off x="-1" y="0"/>
                <a:ext cx="3986631" cy="1805302"/>
                <a:chOff x="0" y="0"/>
                <a:chExt cx="3986629" cy="1805301"/>
              </a:xfrm>
            </p:grpSpPr>
            <p:sp>
              <p:nvSpPr>
                <p:cNvPr id="267" name="Rectangle"/>
                <p:cNvSpPr/>
                <p:nvPr/>
              </p:nvSpPr>
              <p:spPr>
                <a:xfrm>
                  <a:off x="0" y="0"/>
                  <a:ext cx="115614" cy="1805302"/>
                </a:xfrm>
                <a:prstGeom prst="rect">
                  <a:avLst/>
                </a:prstGeom>
                <a:solidFill>
                  <a:srgbClr val="000000"/>
                </a:solidFill>
                <a:ln w="63500" cap="flat">
                  <a:solidFill>
                    <a:schemeClr val="accent3">
                      <a:lumOff val="44000"/>
                    </a:schemeClr>
                  </a:solidFill>
                  <a:prstDash val="solid"/>
                  <a:round/>
                </a:ln>
                <a:effectLst/>
              </p:spPr>
              <p:txBody>
                <a:bodyPr wrap="square" lIns="228600" tIns="228600" rIns="228600" bIns="228600" numCol="1" anchor="t">
                  <a:noAutofit/>
                </a:bodyPr>
                <a:lstStyle/>
                <a:p>
                  <a:endParaRPr/>
                </a:p>
              </p:txBody>
            </p:sp>
            <p:sp>
              <p:nvSpPr>
                <p:cNvPr id="268" name="Rectangle"/>
                <p:cNvSpPr/>
                <p:nvPr/>
              </p:nvSpPr>
              <p:spPr>
                <a:xfrm>
                  <a:off x="3871016" y="711179"/>
                  <a:ext cx="115614" cy="1094123"/>
                </a:xfrm>
                <a:prstGeom prst="rect">
                  <a:avLst/>
                </a:prstGeom>
                <a:solidFill>
                  <a:srgbClr val="000000"/>
                </a:solidFill>
                <a:ln w="63500" cap="flat">
                  <a:solidFill>
                    <a:schemeClr val="accent3">
                      <a:lumOff val="44000"/>
                    </a:schemeClr>
                  </a:solidFill>
                  <a:prstDash val="solid"/>
                  <a:round/>
                </a:ln>
                <a:effectLst/>
              </p:spPr>
              <p:txBody>
                <a:bodyPr wrap="square" lIns="228600" tIns="228600" rIns="228600" bIns="228600" numCol="1" anchor="t">
                  <a:noAutofit/>
                </a:bodyPr>
                <a:lstStyle/>
                <a:p>
                  <a:endParaRPr/>
                </a:p>
              </p:txBody>
            </p:sp>
            <p:sp>
              <p:nvSpPr>
                <p:cNvPr id="269" name="Rectangle"/>
                <p:cNvSpPr/>
                <p:nvPr/>
              </p:nvSpPr>
              <p:spPr>
                <a:xfrm rot="16200000">
                  <a:off x="1947547" y="-526206"/>
                  <a:ext cx="115614" cy="3829428"/>
                </a:xfrm>
                <a:prstGeom prst="rect">
                  <a:avLst/>
                </a:prstGeom>
                <a:solidFill>
                  <a:srgbClr val="000000"/>
                </a:solidFill>
                <a:ln w="63500" cap="flat">
                  <a:solidFill>
                    <a:srgbClr val="000000"/>
                  </a:solidFill>
                  <a:prstDash val="solid"/>
                  <a:round/>
                </a:ln>
                <a:effectLst/>
              </p:spPr>
              <p:txBody>
                <a:bodyPr wrap="square" lIns="228600" tIns="228600" rIns="228600" bIns="228600" numCol="1" anchor="t">
                  <a:noAutofit/>
                </a:bodyPr>
                <a:lstStyle/>
                <a:p>
                  <a:endParaRPr/>
                </a:p>
              </p:txBody>
            </p:sp>
            <p:sp>
              <p:nvSpPr>
                <p:cNvPr id="270" name="Rounded Rectangle"/>
                <p:cNvSpPr/>
                <p:nvPr/>
              </p:nvSpPr>
              <p:spPr>
                <a:xfrm rot="16200000">
                  <a:off x="519502" y="605590"/>
                  <a:ext cx="236133" cy="806213"/>
                </a:xfrm>
                <a:prstGeom prst="roundRect">
                  <a:avLst>
                    <a:gd name="adj" fmla="val 17376"/>
                  </a:avLst>
                </a:prstGeom>
                <a:solidFill>
                  <a:srgbClr val="000000"/>
                </a:solidFill>
                <a:ln w="63500" cap="flat">
                  <a:solidFill>
                    <a:schemeClr val="accent3">
                      <a:lumOff val="44000"/>
                    </a:schemeClr>
                  </a:solidFill>
                  <a:prstDash val="solid"/>
                  <a:round/>
                </a:ln>
                <a:effectLst/>
              </p:spPr>
              <p:txBody>
                <a:bodyPr wrap="square" lIns="228600" tIns="228600" rIns="228600" bIns="228600" numCol="1" anchor="t">
                  <a:noAutofit/>
                </a:bodyPr>
                <a:lstStyle/>
                <a:p>
                  <a:endParaRPr/>
                </a:p>
              </p:txBody>
            </p:sp>
            <p:sp>
              <p:nvSpPr>
                <p:cNvPr id="271" name="Rounded Rectangle"/>
                <p:cNvSpPr/>
                <p:nvPr/>
              </p:nvSpPr>
              <p:spPr>
                <a:xfrm rot="16200000">
                  <a:off x="1310933" y="318462"/>
                  <a:ext cx="374798" cy="1106398"/>
                </a:xfrm>
                <a:prstGeom prst="roundRect">
                  <a:avLst>
                    <a:gd name="adj" fmla="val 10947"/>
                  </a:avLst>
                </a:prstGeom>
                <a:solidFill>
                  <a:srgbClr val="000000"/>
                </a:solidFill>
                <a:ln w="63500" cap="flat">
                  <a:solidFill>
                    <a:schemeClr val="accent1"/>
                  </a:solidFill>
                  <a:prstDash val="solid"/>
                  <a:round/>
                </a:ln>
                <a:effectLst/>
              </p:spPr>
              <p:txBody>
                <a:bodyPr wrap="square" lIns="228600" tIns="228600" rIns="228600" bIns="228600" numCol="1" anchor="t">
                  <a:noAutofit/>
                </a:bodyPr>
                <a:lstStyle/>
                <a:p>
                  <a:endParaRPr/>
                </a:p>
              </p:txBody>
            </p:sp>
            <p:sp>
              <p:nvSpPr>
                <p:cNvPr id="272" name="Rounded Rectangle"/>
                <p:cNvSpPr/>
                <p:nvPr/>
              </p:nvSpPr>
              <p:spPr>
                <a:xfrm rot="16200000">
                  <a:off x="1878804" y="-663212"/>
                  <a:ext cx="236132" cy="3716185"/>
                </a:xfrm>
                <a:prstGeom prst="roundRect">
                  <a:avLst>
                    <a:gd name="adj" fmla="val 17376"/>
                  </a:avLst>
                </a:prstGeom>
                <a:solidFill>
                  <a:srgbClr val="000000"/>
                </a:solidFill>
                <a:ln w="63500" cap="flat">
                  <a:solidFill>
                    <a:schemeClr val="accent3">
                      <a:lumOff val="44000"/>
                    </a:schemeClr>
                  </a:solidFill>
                  <a:prstDash val="solid"/>
                  <a:round/>
                </a:ln>
                <a:effectLst/>
              </p:spPr>
              <p:txBody>
                <a:bodyPr wrap="square" lIns="228600" tIns="228600" rIns="228600" bIns="228600" numCol="1" anchor="t">
                  <a:noAutofit/>
                </a:bodyPr>
                <a:lstStyle/>
                <a:p>
                  <a:endParaRPr/>
                </a:p>
              </p:txBody>
            </p:sp>
            <p:sp>
              <p:nvSpPr>
                <p:cNvPr id="273" name="Rounded Rectangle"/>
                <p:cNvSpPr/>
                <p:nvPr/>
              </p:nvSpPr>
              <p:spPr>
                <a:xfrm rot="16200000">
                  <a:off x="2752918" y="113445"/>
                  <a:ext cx="242004" cy="1611513"/>
                </a:xfrm>
                <a:prstGeom prst="roundRect">
                  <a:avLst>
                    <a:gd name="adj" fmla="val 16954"/>
                  </a:avLst>
                </a:prstGeom>
                <a:solidFill>
                  <a:srgbClr val="000000"/>
                </a:solidFill>
                <a:ln w="63500" cap="flat">
                  <a:solidFill>
                    <a:schemeClr val="accent1"/>
                  </a:solidFill>
                  <a:prstDash val="solid"/>
                  <a:round/>
                </a:ln>
                <a:effectLst/>
              </p:spPr>
              <p:txBody>
                <a:bodyPr wrap="square" lIns="228600" tIns="228600" rIns="228600" bIns="228600" numCol="1" anchor="t">
                  <a:noAutofit/>
                </a:bodyPr>
                <a:lstStyle/>
                <a:p>
                  <a:endParaRPr/>
                </a:p>
              </p:txBody>
            </p:sp>
            <p:sp>
              <p:nvSpPr>
                <p:cNvPr id="274" name="Rounded Rectangle"/>
                <p:cNvSpPr/>
                <p:nvPr/>
              </p:nvSpPr>
              <p:spPr>
                <a:xfrm rot="16200000">
                  <a:off x="1319228" y="480493"/>
                  <a:ext cx="193192" cy="844315"/>
                </a:xfrm>
                <a:prstGeom prst="roundRect">
                  <a:avLst>
                    <a:gd name="adj" fmla="val 21238"/>
                  </a:avLst>
                </a:prstGeom>
                <a:solidFill>
                  <a:srgbClr val="000000"/>
                </a:solidFill>
                <a:ln w="63500" cap="flat">
                  <a:solidFill>
                    <a:schemeClr val="accent1"/>
                  </a:solidFill>
                  <a:prstDash val="solid"/>
                  <a:round/>
                </a:ln>
                <a:effectLst/>
              </p:spPr>
              <p:txBody>
                <a:bodyPr wrap="square" lIns="228600" tIns="228600" rIns="228600" bIns="228600" numCol="1" anchor="t">
                  <a:noAutofit/>
                </a:bodyPr>
                <a:lstStyle/>
                <a:p>
                  <a:endParaRPr/>
                </a:p>
              </p:txBody>
            </p:sp>
          </p:grpSp>
          <p:sp>
            <p:nvSpPr>
              <p:cNvPr id="276" name="Circle"/>
              <p:cNvSpPr/>
              <p:nvPr/>
            </p:nvSpPr>
            <p:spPr>
              <a:xfrm>
                <a:off x="367283" y="414216"/>
                <a:ext cx="547062" cy="548327"/>
              </a:xfrm>
              <a:prstGeom prst="ellipse">
                <a:avLst/>
              </a:prstGeom>
              <a:solidFill>
                <a:srgbClr val="000000"/>
              </a:solidFill>
              <a:ln w="63500" cap="flat">
                <a:solidFill>
                  <a:schemeClr val="accent1"/>
                </a:solidFill>
                <a:prstDash val="solid"/>
                <a:round/>
              </a:ln>
              <a:effectLst/>
            </p:spPr>
            <p:txBody>
              <a:bodyPr wrap="square" lIns="228600" tIns="228600" rIns="228600" bIns="228600" numCol="1" anchor="t">
                <a:noAutofit/>
              </a:bodyPr>
              <a:lstStyle/>
              <a:p>
                <a:endParaRPr/>
              </a:p>
            </p:txBody>
          </p:sp>
        </p:grpSp>
        <p:grpSp>
          <p:nvGrpSpPr>
            <p:cNvPr id="290" name="Group"/>
            <p:cNvGrpSpPr/>
            <p:nvPr/>
          </p:nvGrpSpPr>
          <p:grpSpPr>
            <a:xfrm>
              <a:off x="5959147" y="261810"/>
              <a:ext cx="3986945" cy="2424795"/>
              <a:chOff x="0" y="0"/>
              <a:chExt cx="3986943" cy="2424793"/>
            </a:xfrm>
          </p:grpSpPr>
          <p:grpSp>
            <p:nvGrpSpPr>
              <p:cNvPr id="288" name="Group"/>
              <p:cNvGrpSpPr/>
              <p:nvPr/>
            </p:nvGrpSpPr>
            <p:grpSpPr>
              <a:xfrm>
                <a:off x="0" y="579067"/>
                <a:ext cx="3986944" cy="1845727"/>
                <a:chOff x="0" y="0"/>
                <a:chExt cx="3986943" cy="1845726"/>
              </a:xfrm>
            </p:grpSpPr>
            <p:sp>
              <p:nvSpPr>
                <p:cNvPr id="278" name="Rectangle"/>
                <p:cNvSpPr/>
                <p:nvPr/>
              </p:nvSpPr>
              <p:spPr>
                <a:xfrm>
                  <a:off x="0" y="40282"/>
                  <a:ext cx="115623" cy="1805445"/>
                </a:xfrm>
                <a:prstGeom prst="rect">
                  <a:avLst/>
                </a:prstGeom>
                <a:solidFill>
                  <a:srgbClr val="000000"/>
                </a:solidFill>
                <a:ln w="63500" cap="flat">
                  <a:solidFill>
                    <a:schemeClr val="accent3">
                      <a:lumOff val="44000"/>
                    </a:schemeClr>
                  </a:solidFill>
                  <a:prstDash val="solid"/>
                  <a:round/>
                </a:ln>
                <a:effectLst/>
              </p:spPr>
              <p:txBody>
                <a:bodyPr wrap="square" lIns="228600" tIns="228600" rIns="228600" bIns="228600" numCol="1" anchor="t">
                  <a:noAutofit/>
                </a:bodyPr>
                <a:lstStyle/>
                <a:p>
                  <a:endParaRPr/>
                </a:p>
              </p:txBody>
            </p:sp>
            <p:sp>
              <p:nvSpPr>
                <p:cNvPr id="279" name="Rectangle"/>
                <p:cNvSpPr/>
                <p:nvPr/>
              </p:nvSpPr>
              <p:spPr>
                <a:xfrm>
                  <a:off x="3871321" y="751518"/>
                  <a:ext cx="115623" cy="1094209"/>
                </a:xfrm>
                <a:prstGeom prst="rect">
                  <a:avLst/>
                </a:prstGeom>
                <a:solidFill>
                  <a:srgbClr val="000000"/>
                </a:solidFill>
                <a:ln w="63500" cap="flat">
                  <a:solidFill>
                    <a:schemeClr val="accent3">
                      <a:lumOff val="44000"/>
                    </a:schemeClr>
                  </a:solidFill>
                  <a:prstDash val="solid"/>
                  <a:round/>
                </a:ln>
                <a:effectLst/>
              </p:spPr>
              <p:txBody>
                <a:bodyPr wrap="square" lIns="228600" tIns="228600" rIns="228600" bIns="228600" numCol="1" anchor="t">
                  <a:noAutofit/>
                </a:bodyPr>
                <a:lstStyle/>
                <a:p>
                  <a:endParaRPr/>
                </a:p>
              </p:txBody>
            </p:sp>
            <p:sp>
              <p:nvSpPr>
                <p:cNvPr id="280" name="Rectangle"/>
                <p:cNvSpPr/>
                <p:nvPr/>
              </p:nvSpPr>
              <p:spPr>
                <a:xfrm rot="16200000">
                  <a:off x="1947700" y="-485964"/>
                  <a:ext cx="115623" cy="3829729"/>
                </a:xfrm>
                <a:prstGeom prst="rect">
                  <a:avLst/>
                </a:prstGeom>
                <a:solidFill>
                  <a:srgbClr val="000000"/>
                </a:solidFill>
                <a:ln w="63500" cap="flat">
                  <a:solidFill>
                    <a:srgbClr val="000000"/>
                  </a:solidFill>
                  <a:prstDash val="solid"/>
                  <a:round/>
                </a:ln>
                <a:effectLst/>
              </p:spPr>
              <p:txBody>
                <a:bodyPr wrap="square" lIns="228600" tIns="228600" rIns="228600" bIns="228600" numCol="1" anchor="t">
                  <a:noAutofit/>
                </a:bodyPr>
                <a:lstStyle/>
                <a:p>
                  <a:endParaRPr/>
                </a:p>
              </p:txBody>
            </p:sp>
            <p:sp>
              <p:nvSpPr>
                <p:cNvPr id="281" name="Rounded Rectangle"/>
                <p:cNvSpPr/>
                <p:nvPr/>
              </p:nvSpPr>
              <p:spPr>
                <a:xfrm rot="16200000">
                  <a:off x="519543" y="645921"/>
                  <a:ext cx="236151" cy="806276"/>
                </a:xfrm>
                <a:prstGeom prst="roundRect">
                  <a:avLst>
                    <a:gd name="adj" fmla="val 17376"/>
                  </a:avLst>
                </a:prstGeom>
                <a:solidFill>
                  <a:srgbClr val="000000"/>
                </a:solidFill>
                <a:ln w="63500" cap="flat">
                  <a:solidFill>
                    <a:schemeClr val="accent3">
                      <a:lumOff val="44000"/>
                    </a:schemeClr>
                  </a:solidFill>
                  <a:prstDash val="solid"/>
                  <a:round/>
                </a:ln>
                <a:effectLst/>
              </p:spPr>
              <p:txBody>
                <a:bodyPr wrap="square" lIns="228600" tIns="228600" rIns="228600" bIns="228600" numCol="1" anchor="t">
                  <a:noAutofit/>
                </a:bodyPr>
                <a:lstStyle/>
                <a:p>
                  <a:endParaRPr/>
                </a:p>
              </p:txBody>
            </p:sp>
            <p:sp>
              <p:nvSpPr>
                <p:cNvPr id="282" name="Rounded Rectangle"/>
                <p:cNvSpPr/>
                <p:nvPr/>
              </p:nvSpPr>
              <p:spPr>
                <a:xfrm>
                  <a:off x="1818098" y="0"/>
                  <a:ext cx="374828" cy="1106485"/>
                </a:xfrm>
                <a:prstGeom prst="roundRect">
                  <a:avLst>
                    <a:gd name="adj" fmla="val 10947"/>
                  </a:avLst>
                </a:prstGeom>
                <a:solidFill>
                  <a:srgbClr val="000000"/>
                </a:solidFill>
                <a:ln w="63500" cap="flat">
                  <a:solidFill>
                    <a:schemeClr val="accent1"/>
                  </a:solidFill>
                  <a:prstDash val="solid"/>
                  <a:round/>
                </a:ln>
                <a:effectLst/>
              </p:spPr>
              <p:txBody>
                <a:bodyPr wrap="square" lIns="228600" tIns="228600" rIns="228600" bIns="228600" numCol="1" anchor="t">
                  <a:noAutofit/>
                </a:bodyPr>
                <a:lstStyle/>
                <a:p>
                  <a:endParaRPr/>
                </a:p>
              </p:txBody>
            </p:sp>
            <p:sp>
              <p:nvSpPr>
                <p:cNvPr id="283" name="Rounded Rectangle"/>
                <p:cNvSpPr/>
                <p:nvPr/>
              </p:nvSpPr>
              <p:spPr>
                <a:xfrm rot="16200000">
                  <a:off x="1878952" y="-622982"/>
                  <a:ext cx="236151" cy="3716479"/>
                </a:xfrm>
                <a:prstGeom prst="roundRect">
                  <a:avLst>
                    <a:gd name="adj" fmla="val 17376"/>
                  </a:avLst>
                </a:prstGeom>
                <a:solidFill>
                  <a:srgbClr val="000000"/>
                </a:solidFill>
                <a:ln w="63500" cap="flat">
                  <a:solidFill>
                    <a:schemeClr val="accent3">
                      <a:lumOff val="44000"/>
                    </a:schemeClr>
                  </a:solidFill>
                  <a:prstDash val="solid"/>
                  <a:round/>
                </a:ln>
                <a:effectLst/>
              </p:spPr>
              <p:txBody>
                <a:bodyPr wrap="square" lIns="228600" tIns="228600" rIns="228600" bIns="228600" numCol="1" anchor="t">
                  <a:noAutofit/>
                </a:bodyPr>
                <a:lstStyle/>
                <a:p>
                  <a:endParaRPr/>
                </a:p>
              </p:txBody>
            </p:sp>
            <p:sp>
              <p:nvSpPr>
                <p:cNvPr id="284" name="Rounded Rectangle"/>
                <p:cNvSpPr/>
                <p:nvPr/>
              </p:nvSpPr>
              <p:spPr>
                <a:xfrm>
                  <a:off x="2052679" y="982341"/>
                  <a:ext cx="216856" cy="840869"/>
                </a:xfrm>
                <a:prstGeom prst="roundRect">
                  <a:avLst>
                    <a:gd name="adj" fmla="val 18922"/>
                  </a:avLst>
                </a:prstGeom>
                <a:solidFill>
                  <a:srgbClr val="000000"/>
                </a:solidFill>
                <a:ln w="63500" cap="flat">
                  <a:solidFill>
                    <a:schemeClr val="accent1"/>
                  </a:solidFill>
                  <a:prstDash val="solid"/>
                  <a:round/>
                </a:ln>
                <a:effectLst/>
              </p:spPr>
              <p:txBody>
                <a:bodyPr wrap="square" lIns="228600" tIns="228600" rIns="228600" bIns="228600" numCol="1" anchor="t">
                  <a:noAutofit/>
                </a:bodyPr>
                <a:lstStyle/>
                <a:p>
                  <a:endParaRPr/>
                </a:p>
              </p:txBody>
            </p:sp>
            <p:sp>
              <p:nvSpPr>
                <p:cNvPr id="285" name="Rounded Rectangle"/>
                <p:cNvSpPr/>
                <p:nvPr/>
              </p:nvSpPr>
              <p:spPr>
                <a:xfrm rot="20400000">
                  <a:off x="2256233" y="73605"/>
                  <a:ext cx="193207" cy="844382"/>
                </a:xfrm>
                <a:prstGeom prst="roundRect">
                  <a:avLst>
                    <a:gd name="adj" fmla="val 21238"/>
                  </a:avLst>
                </a:prstGeom>
                <a:solidFill>
                  <a:srgbClr val="000000"/>
                </a:solidFill>
                <a:ln w="63500" cap="flat">
                  <a:solidFill>
                    <a:schemeClr val="accent1"/>
                  </a:solidFill>
                  <a:prstDash val="solid"/>
                  <a:round/>
                </a:ln>
                <a:effectLst/>
              </p:spPr>
              <p:txBody>
                <a:bodyPr wrap="square" lIns="228600" tIns="228600" rIns="228600" bIns="228600" numCol="1" anchor="t">
                  <a:noAutofit/>
                </a:bodyPr>
                <a:lstStyle/>
                <a:p>
                  <a:endParaRPr/>
                </a:p>
              </p:txBody>
            </p:sp>
            <p:sp>
              <p:nvSpPr>
                <p:cNvPr id="286" name="Rounded Rectangle"/>
                <p:cNvSpPr/>
                <p:nvPr/>
              </p:nvSpPr>
              <p:spPr>
                <a:xfrm>
                  <a:off x="1766306" y="982341"/>
                  <a:ext cx="216704" cy="840347"/>
                </a:xfrm>
                <a:prstGeom prst="roundRect">
                  <a:avLst>
                    <a:gd name="adj" fmla="val 18935"/>
                  </a:avLst>
                </a:prstGeom>
                <a:solidFill>
                  <a:srgbClr val="000000"/>
                </a:solidFill>
                <a:ln w="63500" cap="flat">
                  <a:solidFill>
                    <a:schemeClr val="accent1"/>
                  </a:solidFill>
                  <a:prstDash val="solid"/>
                  <a:round/>
                </a:ln>
                <a:effectLst/>
              </p:spPr>
              <p:txBody>
                <a:bodyPr wrap="square" lIns="228600" tIns="228600" rIns="228600" bIns="228600" numCol="1" anchor="t">
                  <a:noAutofit/>
                </a:bodyPr>
                <a:lstStyle/>
                <a:p>
                  <a:endParaRPr/>
                </a:p>
              </p:txBody>
            </p:sp>
            <p:sp>
              <p:nvSpPr>
                <p:cNvPr id="287" name="Rounded Rectangle"/>
                <p:cNvSpPr/>
                <p:nvPr/>
              </p:nvSpPr>
              <p:spPr>
                <a:xfrm rot="12000000">
                  <a:off x="1564319" y="73605"/>
                  <a:ext cx="193207" cy="844382"/>
                </a:xfrm>
                <a:prstGeom prst="roundRect">
                  <a:avLst>
                    <a:gd name="adj" fmla="val 21238"/>
                  </a:avLst>
                </a:prstGeom>
                <a:solidFill>
                  <a:srgbClr val="000000"/>
                </a:solidFill>
                <a:ln w="63500" cap="flat">
                  <a:solidFill>
                    <a:schemeClr val="accent1"/>
                  </a:solidFill>
                  <a:prstDash val="solid"/>
                  <a:round/>
                </a:ln>
                <a:effectLst/>
              </p:spPr>
              <p:txBody>
                <a:bodyPr wrap="square" lIns="228600" tIns="228600" rIns="228600" bIns="228600" numCol="1" anchor="t">
                  <a:noAutofit/>
                </a:bodyPr>
                <a:lstStyle/>
                <a:p>
                  <a:endParaRPr/>
                </a:p>
              </p:txBody>
            </p:sp>
          </p:grpSp>
          <p:sp>
            <p:nvSpPr>
              <p:cNvPr id="289" name="Circle"/>
              <p:cNvSpPr/>
              <p:nvPr/>
            </p:nvSpPr>
            <p:spPr>
              <a:xfrm>
                <a:off x="1737003" y="0"/>
                <a:ext cx="547105" cy="548369"/>
              </a:xfrm>
              <a:prstGeom prst="ellipse">
                <a:avLst/>
              </a:prstGeom>
              <a:solidFill>
                <a:srgbClr val="000000"/>
              </a:solidFill>
              <a:ln w="63500" cap="flat">
                <a:solidFill>
                  <a:schemeClr val="accent1"/>
                </a:solidFill>
                <a:prstDash val="solid"/>
                <a:round/>
              </a:ln>
              <a:effectLst/>
            </p:spPr>
            <p:txBody>
              <a:bodyPr wrap="square" lIns="228600" tIns="228600" rIns="228600" bIns="228600" numCol="1" anchor="t">
                <a:noAutofit/>
              </a:bodyPr>
              <a:lstStyle/>
              <a:p>
                <a:endParaRPr/>
              </a:p>
            </p:txBody>
          </p:sp>
        </p:grpSp>
        <p:sp>
          <p:nvSpPr>
            <p:cNvPr id="291" name="Rectangle"/>
            <p:cNvSpPr/>
            <p:nvPr/>
          </p:nvSpPr>
          <p:spPr>
            <a:xfrm>
              <a:off x="0" y="0"/>
              <a:ext cx="4357316" cy="2783162"/>
            </a:xfrm>
            <a:prstGeom prst="rect">
              <a:avLst/>
            </a:prstGeom>
            <a:noFill/>
            <a:ln w="101600" cap="flat">
              <a:solidFill>
                <a:srgbClr val="000000"/>
              </a:solidFill>
              <a:prstDash val="solid"/>
              <a:round/>
            </a:ln>
            <a:effectLst/>
          </p:spPr>
          <p:txBody>
            <a:bodyPr wrap="square" lIns="228600" tIns="228600" rIns="228600" bIns="228600" numCol="1" anchor="t">
              <a:noAutofit/>
            </a:bodyPr>
            <a:lstStyle/>
            <a:p>
              <a:pPr>
                <a:buSzTx/>
                <a:buNone/>
              </a:pPr>
              <a:endParaRPr/>
            </a:p>
          </p:txBody>
        </p:sp>
        <p:sp>
          <p:nvSpPr>
            <p:cNvPr id="292" name="Rectangle"/>
            <p:cNvSpPr/>
            <p:nvPr/>
          </p:nvSpPr>
          <p:spPr>
            <a:xfrm>
              <a:off x="5773962" y="0"/>
              <a:ext cx="4357316" cy="2783162"/>
            </a:xfrm>
            <a:prstGeom prst="rect">
              <a:avLst/>
            </a:prstGeom>
            <a:noFill/>
            <a:ln w="101600" cap="flat">
              <a:solidFill>
                <a:srgbClr val="000000"/>
              </a:solidFill>
              <a:prstDash val="solid"/>
              <a:round/>
            </a:ln>
            <a:effectLst/>
          </p:spPr>
          <p:txBody>
            <a:bodyPr wrap="square" lIns="228600" tIns="228600" rIns="228600" bIns="228600" numCol="1" anchor="t">
              <a:noAutofit/>
            </a:bodyPr>
            <a:lstStyle/>
            <a:p>
              <a:pPr>
                <a:buSzTx/>
                <a:buNone/>
              </a:pPr>
              <a:endParaRPr/>
            </a:p>
          </p:txBody>
        </p:sp>
        <p:sp>
          <p:nvSpPr>
            <p:cNvPr id="293" name="Arrow"/>
            <p:cNvSpPr/>
            <p:nvPr/>
          </p:nvSpPr>
          <p:spPr>
            <a:xfrm>
              <a:off x="4635746" y="1032275"/>
              <a:ext cx="942814" cy="942814"/>
            </a:xfrm>
            <a:prstGeom prst="rightArrow">
              <a:avLst>
                <a:gd name="adj1" fmla="val 32000"/>
                <a:gd name="adj2" fmla="val 64000"/>
              </a:avLst>
            </a:prstGeom>
            <a:solidFill>
              <a:schemeClr val="accent3">
                <a:lumOff val="44000"/>
              </a:schemeClr>
            </a:solidFill>
            <a:ln w="63500" cap="flat">
              <a:solidFill>
                <a:schemeClr val="accent1"/>
              </a:solidFill>
              <a:prstDash val="solid"/>
              <a:round/>
            </a:ln>
            <a:effectLst/>
          </p:spPr>
          <p:txBody>
            <a:bodyPr wrap="square" lIns="228600" tIns="228600" rIns="228600" bIns="228600" numCol="1" anchor="t">
              <a:noAutofit/>
            </a:bodyPr>
            <a:lstStyle/>
            <a:p>
              <a:endParaRPr/>
            </a:p>
          </p:txBody>
        </p:sp>
      </p:grpSp>
      <p:sp>
        <p:nvSpPr>
          <p:cNvPr id="295" name="Chemical reactions: This can depend on the relative strengths of the reactant and product bond(s), as well as solvent interactions."/>
          <p:cNvSpPr txBox="1"/>
          <p:nvPr/>
        </p:nvSpPr>
        <p:spPr>
          <a:xfrm>
            <a:off x="558447" y="19999738"/>
            <a:ext cx="11018861" cy="169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42937">
              <a:lnSpc>
                <a:spcPct val="100000"/>
              </a:lnSpc>
              <a:buSzTx/>
              <a:buNone/>
              <a:defRPr sz="3500">
                <a:solidFill>
                  <a:srgbClr val="0433FF"/>
                </a:solidFill>
                <a:latin typeface="+mj-lt"/>
                <a:ea typeface="+mj-ea"/>
                <a:cs typeface="+mj-cs"/>
                <a:sym typeface="Helvetica"/>
              </a:defRPr>
            </a:pPr>
            <a:r>
              <a:t>Chemical reactions: </a:t>
            </a:r>
            <a:r>
              <a:rPr>
                <a:solidFill>
                  <a:srgbClr val="000000"/>
                </a:solidFill>
              </a:rPr>
              <a:t>This can depend on the relative strengths of the reactant and product bond(s), as well as solvent interactions.</a:t>
            </a:r>
          </a:p>
        </p:txBody>
      </p:sp>
      <p:sp>
        <p:nvSpPr>
          <p:cNvPr id="296" name="Molecular diffusion: By considering diffusion an activated process, we can understand the energetic driving forces behind molecular dynamics."/>
          <p:cNvSpPr txBox="1"/>
          <p:nvPr/>
        </p:nvSpPr>
        <p:spPr>
          <a:xfrm>
            <a:off x="558447" y="24726865"/>
            <a:ext cx="11018861" cy="169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42937">
              <a:lnSpc>
                <a:spcPct val="100000"/>
              </a:lnSpc>
              <a:buSzTx/>
              <a:buNone/>
              <a:defRPr sz="3500">
                <a:solidFill>
                  <a:srgbClr val="0433FF"/>
                </a:solidFill>
                <a:latin typeface="+mj-lt"/>
                <a:ea typeface="+mj-ea"/>
                <a:cs typeface="+mj-cs"/>
                <a:sym typeface="Helvetica"/>
              </a:defRPr>
            </a:pPr>
            <a:r>
              <a:t>Molecular diffusion: </a:t>
            </a:r>
            <a:r>
              <a:rPr>
                <a:solidFill>
                  <a:srgbClr val="000000"/>
                </a:solidFill>
              </a:rPr>
              <a:t>By considering diffusion an activated process, we can understand the energetic driving forces behind molecular dynamics.</a:t>
            </a:r>
          </a:p>
        </p:txBody>
      </p:sp>
      <p:sp>
        <p:nvSpPr>
          <p:cNvPr id="297" name="Reorientational dynamics: For water, as an example, we can calculate activation energies of reorientation, which provide insight into the role of hydrogen bonding."/>
          <p:cNvSpPr txBox="1"/>
          <p:nvPr/>
        </p:nvSpPr>
        <p:spPr>
          <a:xfrm>
            <a:off x="558447" y="29803808"/>
            <a:ext cx="11018861" cy="1691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42937">
              <a:lnSpc>
                <a:spcPct val="100000"/>
              </a:lnSpc>
              <a:buSzTx/>
              <a:buNone/>
              <a:defRPr sz="3500">
                <a:solidFill>
                  <a:srgbClr val="0433FF"/>
                </a:solidFill>
                <a:latin typeface="+mj-lt"/>
                <a:ea typeface="+mj-ea"/>
                <a:cs typeface="+mj-cs"/>
                <a:sym typeface="Helvetica"/>
              </a:defRPr>
            </a:pPr>
            <a:r>
              <a:t>Reorientational dynamics:</a:t>
            </a:r>
            <a:r>
              <a:rPr>
                <a:solidFill>
                  <a:srgbClr val="000000"/>
                </a:solidFill>
              </a:rPr>
              <a:t> For water, as an example, we can calculate activation energies of reorientation, which provide insight into the role of hydrogen bonding. </a:t>
            </a:r>
          </a:p>
        </p:txBody>
      </p:sp>
      <p:grpSp>
        <p:nvGrpSpPr>
          <p:cNvPr id="313" name="Group"/>
          <p:cNvGrpSpPr/>
          <p:nvPr/>
        </p:nvGrpSpPr>
        <p:grpSpPr>
          <a:xfrm>
            <a:off x="481525" y="18624267"/>
            <a:ext cx="10443449" cy="958362"/>
            <a:chOff x="0" y="0"/>
            <a:chExt cx="10443449" cy="958362"/>
          </a:xfrm>
        </p:grpSpPr>
        <p:sp>
          <p:nvSpPr>
            <p:cNvPr id="298" name="Line"/>
            <p:cNvSpPr/>
            <p:nvPr/>
          </p:nvSpPr>
          <p:spPr>
            <a:xfrm>
              <a:off x="603246" y="479180"/>
              <a:ext cx="1096746" cy="1"/>
            </a:xfrm>
            <a:prstGeom prst="line">
              <a:avLst/>
            </a:prstGeom>
            <a:noFill/>
            <a:ln w="330200" cap="flat">
              <a:solidFill>
                <a:srgbClr val="000000"/>
              </a:solidFill>
              <a:prstDash val="solid"/>
              <a:miter lim="400000"/>
            </a:ln>
            <a:effectLst/>
          </p:spPr>
          <p:txBody>
            <a:bodyPr wrap="square" lIns="228600" tIns="228600" rIns="228600" bIns="228600" numCol="1" anchor="t">
              <a:noAutofit/>
            </a:bodyPr>
            <a:lstStyle/>
            <a:p>
              <a:endParaRPr/>
            </a:p>
          </p:txBody>
        </p:sp>
        <p:sp>
          <p:nvSpPr>
            <p:cNvPr id="299" name="A"/>
            <p:cNvSpPr/>
            <p:nvPr/>
          </p:nvSpPr>
          <p:spPr>
            <a:xfrm>
              <a:off x="0" y="2821"/>
              <a:ext cx="952720" cy="952720"/>
            </a:xfrm>
            <a:prstGeom prst="ellipse">
              <a:avLst/>
            </a:prstGeom>
            <a:solidFill>
              <a:schemeClr val="accent2"/>
            </a:solidFill>
            <a:ln w="25400" cap="flat">
              <a:solidFill>
                <a:schemeClr val="accent2">
                  <a:lumOff val="-6823"/>
                </a:schemeClr>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0" tIns="228600" rIns="228600" bIns="228600" numCol="1" anchor="t">
              <a:noAutofit/>
            </a:bodyPr>
            <a:lstStyle>
              <a:lvl1pPr>
                <a:buSzTx/>
                <a:buNone/>
                <a:defRPr sz="2500">
                  <a:solidFill>
                    <a:schemeClr val="accent3">
                      <a:lumOff val="44000"/>
                    </a:schemeClr>
                  </a:solidFill>
                  <a:latin typeface="+mj-lt"/>
                  <a:ea typeface="+mj-ea"/>
                  <a:cs typeface="+mj-cs"/>
                  <a:sym typeface="Helvetica"/>
                </a:defRPr>
              </a:lvl1pPr>
            </a:lstStyle>
            <a:p>
              <a:r>
                <a:t>A</a:t>
              </a:r>
            </a:p>
          </p:txBody>
        </p:sp>
        <p:sp>
          <p:nvSpPr>
            <p:cNvPr id="300" name="B"/>
            <p:cNvSpPr/>
            <p:nvPr/>
          </p:nvSpPr>
          <p:spPr>
            <a:xfrm>
              <a:off x="1122032" y="2821"/>
              <a:ext cx="952720" cy="952720"/>
            </a:xfrm>
            <a:prstGeom prst="ellipse">
              <a:avLst/>
            </a:prstGeom>
            <a:solidFill>
              <a:schemeClr val="accent2"/>
            </a:solidFill>
            <a:ln w="25400" cap="flat">
              <a:solidFill>
                <a:schemeClr val="accent2">
                  <a:lumOff val="-6823"/>
                </a:schemeClr>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0" tIns="228600" rIns="228600" bIns="228600" numCol="1" anchor="t">
              <a:noAutofit/>
            </a:bodyPr>
            <a:lstStyle>
              <a:lvl1pPr>
                <a:buSzTx/>
                <a:buNone/>
                <a:defRPr sz="2500">
                  <a:solidFill>
                    <a:schemeClr val="accent3">
                      <a:lumOff val="44000"/>
                    </a:schemeClr>
                  </a:solidFill>
                  <a:latin typeface="+mj-lt"/>
                  <a:ea typeface="+mj-ea"/>
                  <a:cs typeface="+mj-cs"/>
                  <a:sym typeface="Helvetica"/>
                </a:defRPr>
              </a:lvl1pPr>
            </a:lstStyle>
            <a:p>
              <a:r>
                <a:t>B</a:t>
              </a:r>
            </a:p>
          </p:txBody>
        </p:sp>
        <p:sp>
          <p:nvSpPr>
            <p:cNvPr id="301" name="Line"/>
            <p:cNvSpPr/>
            <p:nvPr/>
          </p:nvSpPr>
          <p:spPr>
            <a:xfrm>
              <a:off x="3188291" y="476359"/>
              <a:ext cx="1096745" cy="1"/>
            </a:xfrm>
            <a:prstGeom prst="line">
              <a:avLst/>
            </a:prstGeom>
            <a:noFill/>
            <a:ln w="330200" cap="flat">
              <a:solidFill>
                <a:srgbClr val="000000"/>
              </a:solidFill>
              <a:prstDash val="solid"/>
              <a:miter lim="400000"/>
            </a:ln>
            <a:effectLst/>
          </p:spPr>
          <p:txBody>
            <a:bodyPr wrap="square" lIns="228600" tIns="228600" rIns="228600" bIns="228600" numCol="1" anchor="t">
              <a:noAutofit/>
            </a:bodyPr>
            <a:lstStyle/>
            <a:p>
              <a:endParaRPr/>
            </a:p>
          </p:txBody>
        </p:sp>
        <p:sp>
          <p:nvSpPr>
            <p:cNvPr id="302" name="C"/>
            <p:cNvSpPr/>
            <p:nvPr/>
          </p:nvSpPr>
          <p:spPr>
            <a:xfrm>
              <a:off x="2640031" y="0"/>
              <a:ext cx="952720" cy="952720"/>
            </a:xfrm>
            <a:prstGeom prst="ellipse">
              <a:avLst/>
            </a:prstGeom>
            <a:solidFill>
              <a:srgbClr val="FF9300"/>
            </a:solidFill>
            <a:ln w="25400" cap="flat">
              <a:solidFill>
                <a:srgbClr val="9452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0" tIns="228600" rIns="228600" bIns="228600" numCol="1" anchor="t">
              <a:noAutofit/>
            </a:bodyPr>
            <a:lstStyle>
              <a:lvl1pPr>
                <a:buSzTx/>
                <a:buNone/>
                <a:defRPr sz="2500">
                  <a:solidFill>
                    <a:schemeClr val="accent3">
                      <a:lumOff val="44000"/>
                    </a:schemeClr>
                  </a:solidFill>
                  <a:latin typeface="+mj-lt"/>
                  <a:ea typeface="+mj-ea"/>
                  <a:cs typeface="+mj-cs"/>
                  <a:sym typeface="Helvetica"/>
                </a:defRPr>
              </a:lvl1pPr>
            </a:lstStyle>
            <a:p>
              <a:r>
                <a:t>C</a:t>
              </a:r>
            </a:p>
          </p:txBody>
        </p:sp>
        <p:sp>
          <p:nvSpPr>
            <p:cNvPr id="303" name="D"/>
            <p:cNvSpPr/>
            <p:nvPr/>
          </p:nvSpPr>
          <p:spPr>
            <a:xfrm>
              <a:off x="3776942" y="2821"/>
              <a:ext cx="952720" cy="952720"/>
            </a:xfrm>
            <a:prstGeom prst="ellipse">
              <a:avLst/>
            </a:prstGeom>
            <a:solidFill>
              <a:srgbClr val="FF9300"/>
            </a:solidFill>
            <a:ln w="25400" cap="flat">
              <a:solidFill>
                <a:srgbClr val="9452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0" tIns="228600" rIns="228600" bIns="228600" numCol="1" anchor="t">
              <a:noAutofit/>
            </a:bodyPr>
            <a:lstStyle>
              <a:lvl1pPr>
                <a:buSzTx/>
                <a:buNone/>
                <a:defRPr sz="2500">
                  <a:solidFill>
                    <a:schemeClr val="accent3">
                      <a:lumOff val="44000"/>
                    </a:schemeClr>
                  </a:solidFill>
                  <a:latin typeface="+mj-lt"/>
                  <a:ea typeface="+mj-ea"/>
                  <a:cs typeface="+mj-cs"/>
                  <a:sym typeface="Helvetica"/>
                </a:defRPr>
              </a:lvl1pPr>
            </a:lstStyle>
            <a:p>
              <a:r>
                <a:t>D</a:t>
              </a:r>
            </a:p>
          </p:txBody>
        </p:sp>
        <p:sp>
          <p:nvSpPr>
            <p:cNvPr id="304" name="+"/>
            <p:cNvSpPr txBox="1"/>
            <p:nvPr/>
          </p:nvSpPr>
          <p:spPr>
            <a:xfrm>
              <a:off x="2067005" y="206703"/>
              <a:ext cx="595652" cy="54495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42937">
                <a:lnSpc>
                  <a:spcPct val="100000"/>
                </a:lnSpc>
                <a:buSzTx/>
                <a:buNone/>
                <a:defRPr sz="4200">
                  <a:latin typeface="+mj-lt"/>
                  <a:ea typeface="+mj-ea"/>
                  <a:cs typeface="+mj-cs"/>
                  <a:sym typeface="Helvetica"/>
                </a:defRPr>
              </a:lvl1pPr>
            </a:lstStyle>
            <a:p>
              <a:r>
                <a:t>+</a:t>
              </a:r>
            </a:p>
          </p:txBody>
        </p:sp>
        <p:sp>
          <p:nvSpPr>
            <p:cNvPr id="305" name="Line"/>
            <p:cNvSpPr/>
            <p:nvPr/>
          </p:nvSpPr>
          <p:spPr>
            <a:xfrm>
              <a:off x="6317033" y="482002"/>
              <a:ext cx="1096745" cy="1"/>
            </a:xfrm>
            <a:prstGeom prst="line">
              <a:avLst/>
            </a:prstGeom>
            <a:noFill/>
            <a:ln w="330200" cap="flat">
              <a:solidFill>
                <a:srgbClr val="000000"/>
              </a:solidFill>
              <a:prstDash val="solid"/>
              <a:miter lim="400000"/>
            </a:ln>
            <a:effectLst/>
          </p:spPr>
          <p:txBody>
            <a:bodyPr wrap="square" lIns="228600" tIns="228600" rIns="228600" bIns="228600" numCol="1" anchor="t">
              <a:noAutofit/>
            </a:bodyPr>
            <a:lstStyle/>
            <a:p>
              <a:endParaRPr/>
            </a:p>
          </p:txBody>
        </p:sp>
        <p:sp>
          <p:nvSpPr>
            <p:cNvPr id="306" name="A"/>
            <p:cNvSpPr/>
            <p:nvPr/>
          </p:nvSpPr>
          <p:spPr>
            <a:xfrm>
              <a:off x="5713786" y="5642"/>
              <a:ext cx="952720" cy="952720"/>
            </a:xfrm>
            <a:prstGeom prst="ellipse">
              <a:avLst/>
            </a:prstGeom>
            <a:solidFill>
              <a:schemeClr val="accent2"/>
            </a:solidFill>
            <a:ln w="25400" cap="flat">
              <a:solidFill>
                <a:schemeClr val="accent2">
                  <a:lumOff val="-6823"/>
                </a:schemeClr>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0" tIns="228600" rIns="228600" bIns="228600" numCol="1" anchor="t">
              <a:noAutofit/>
            </a:bodyPr>
            <a:lstStyle>
              <a:lvl1pPr>
                <a:buSzTx/>
                <a:buNone/>
                <a:defRPr sz="2500">
                  <a:solidFill>
                    <a:schemeClr val="accent3">
                      <a:lumOff val="44000"/>
                    </a:schemeClr>
                  </a:solidFill>
                  <a:latin typeface="+mj-lt"/>
                  <a:ea typeface="+mj-ea"/>
                  <a:cs typeface="+mj-cs"/>
                  <a:sym typeface="Helvetica"/>
                </a:defRPr>
              </a:lvl1pPr>
            </a:lstStyle>
            <a:p>
              <a:r>
                <a:t>A</a:t>
              </a:r>
            </a:p>
          </p:txBody>
        </p:sp>
        <p:sp>
          <p:nvSpPr>
            <p:cNvPr id="307" name="Line"/>
            <p:cNvSpPr/>
            <p:nvPr/>
          </p:nvSpPr>
          <p:spPr>
            <a:xfrm>
              <a:off x="8902077" y="479180"/>
              <a:ext cx="1096745" cy="1"/>
            </a:xfrm>
            <a:prstGeom prst="line">
              <a:avLst/>
            </a:prstGeom>
            <a:noFill/>
            <a:ln w="330200" cap="flat">
              <a:solidFill>
                <a:srgbClr val="000000"/>
              </a:solidFill>
              <a:prstDash val="solid"/>
              <a:miter lim="400000"/>
            </a:ln>
            <a:effectLst/>
          </p:spPr>
          <p:txBody>
            <a:bodyPr wrap="square" lIns="228600" tIns="228600" rIns="228600" bIns="228600" numCol="1" anchor="t">
              <a:noAutofit/>
            </a:bodyPr>
            <a:lstStyle/>
            <a:p>
              <a:endParaRPr/>
            </a:p>
          </p:txBody>
        </p:sp>
        <p:sp>
          <p:nvSpPr>
            <p:cNvPr id="308" name="C"/>
            <p:cNvSpPr/>
            <p:nvPr/>
          </p:nvSpPr>
          <p:spPr>
            <a:xfrm>
              <a:off x="6931090" y="2821"/>
              <a:ext cx="952720" cy="952720"/>
            </a:xfrm>
            <a:prstGeom prst="ellipse">
              <a:avLst/>
            </a:prstGeom>
            <a:solidFill>
              <a:srgbClr val="FF9300"/>
            </a:solidFill>
            <a:ln w="25400" cap="flat">
              <a:solidFill>
                <a:srgbClr val="9452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0" tIns="228600" rIns="228600" bIns="228600" numCol="1" anchor="t">
              <a:noAutofit/>
            </a:bodyPr>
            <a:lstStyle>
              <a:lvl1pPr>
                <a:buSzTx/>
                <a:buNone/>
                <a:defRPr sz="2500">
                  <a:solidFill>
                    <a:schemeClr val="accent3">
                      <a:lumOff val="44000"/>
                    </a:schemeClr>
                  </a:solidFill>
                  <a:latin typeface="+mj-lt"/>
                  <a:ea typeface="+mj-ea"/>
                  <a:cs typeface="+mj-cs"/>
                  <a:sym typeface="Helvetica"/>
                </a:defRPr>
              </a:lvl1pPr>
            </a:lstStyle>
            <a:p>
              <a:r>
                <a:t>C</a:t>
              </a:r>
            </a:p>
          </p:txBody>
        </p:sp>
        <p:sp>
          <p:nvSpPr>
            <p:cNvPr id="309" name="D"/>
            <p:cNvSpPr/>
            <p:nvPr/>
          </p:nvSpPr>
          <p:spPr>
            <a:xfrm>
              <a:off x="9490729" y="5642"/>
              <a:ext cx="952720" cy="952720"/>
            </a:xfrm>
            <a:prstGeom prst="ellipse">
              <a:avLst/>
            </a:prstGeom>
            <a:solidFill>
              <a:srgbClr val="FF9300"/>
            </a:solidFill>
            <a:ln w="25400" cap="flat">
              <a:solidFill>
                <a:srgbClr val="945200"/>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0" tIns="228600" rIns="228600" bIns="228600" numCol="1" anchor="t">
              <a:noAutofit/>
            </a:bodyPr>
            <a:lstStyle>
              <a:lvl1pPr>
                <a:buSzTx/>
                <a:buNone/>
                <a:defRPr sz="2500">
                  <a:solidFill>
                    <a:schemeClr val="accent3">
                      <a:lumOff val="44000"/>
                    </a:schemeClr>
                  </a:solidFill>
                  <a:latin typeface="+mj-lt"/>
                  <a:ea typeface="+mj-ea"/>
                  <a:cs typeface="+mj-cs"/>
                  <a:sym typeface="Helvetica"/>
                </a:defRPr>
              </a:lvl1pPr>
            </a:lstStyle>
            <a:p>
              <a:r>
                <a:t>D</a:t>
              </a:r>
            </a:p>
          </p:txBody>
        </p:sp>
        <p:sp>
          <p:nvSpPr>
            <p:cNvPr id="310" name="+"/>
            <p:cNvSpPr txBox="1"/>
            <p:nvPr/>
          </p:nvSpPr>
          <p:spPr>
            <a:xfrm>
              <a:off x="7780792" y="209524"/>
              <a:ext cx="595651" cy="544957"/>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noAutofit/>
            </a:bodyPr>
            <a:lstStyle>
              <a:lvl1pPr algn="ctr" defTabSz="642937">
                <a:lnSpc>
                  <a:spcPct val="100000"/>
                </a:lnSpc>
                <a:buSzTx/>
                <a:buNone/>
                <a:defRPr sz="4200">
                  <a:latin typeface="+mj-lt"/>
                  <a:ea typeface="+mj-ea"/>
                  <a:cs typeface="+mj-cs"/>
                  <a:sym typeface="Helvetica"/>
                </a:defRPr>
              </a:lvl1pPr>
            </a:lstStyle>
            <a:p>
              <a:r>
                <a:t>+</a:t>
              </a:r>
            </a:p>
          </p:txBody>
        </p:sp>
        <p:sp>
          <p:nvSpPr>
            <p:cNvPr id="311" name="B"/>
            <p:cNvSpPr/>
            <p:nvPr/>
          </p:nvSpPr>
          <p:spPr>
            <a:xfrm>
              <a:off x="8299830" y="5642"/>
              <a:ext cx="952720" cy="952720"/>
            </a:xfrm>
            <a:prstGeom prst="ellipse">
              <a:avLst/>
            </a:prstGeom>
            <a:solidFill>
              <a:schemeClr val="accent2"/>
            </a:solidFill>
            <a:ln w="25400" cap="flat">
              <a:solidFill>
                <a:schemeClr val="accent2">
                  <a:lumOff val="-6823"/>
                </a:schemeClr>
              </a:solidFill>
              <a:prstDash val="solid"/>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8600" tIns="228600" rIns="228600" bIns="228600" numCol="1" anchor="t">
              <a:noAutofit/>
            </a:bodyPr>
            <a:lstStyle>
              <a:lvl1pPr>
                <a:buSzTx/>
                <a:buNone/>
                <a:defRPr sz="2500">
                  <a:solidFill>
                    <a:schemeClr val="accent3">
                      <a:lumOff val="44000"/>
                    </a:schemeClr>
                  </a:solidFill>
                  <a:latin typeface="+mj-lt"/>
                  <a:ea typeface="+mj-ea"/>
                  <a:cs typeface="+mj-cs"/>
                  <a:sym typeface="Helvetica"/>
                </a:defRPr>
              </a:lvl1pPr>
            </a:lstStyle>
            <a:p>
              <a:r>
                <a:t>B</a:t>
              </a:r>
            </a:p>
          </p:txBody>
        </p:sp>
        <mc:AlternateContent xmlns:mc="http://schemas.openxmlformats.org/markup-compatibility/2006" xmlns:a14="http://schemas.microsoft.com/office/drawing/2010/main">
          <mc:Choice Requires="a14">
            <p:sp>
              <p:nvSpPr>
                <p:cNvPr id="312" name="Equation"/>
                <p:cNvSpPr txBox="1"/>
                <p:nvPr/>
              </p:nvSpPr>
              <p:spPr>
                <a:xfrm>
                  <a:off x="4922570" y="222936"/>
                  <a:ext cx="598171" cy="525781"/>
                </a:xfrm>
                <a:prstGeom prst="rect">
                  <a:avLst/>
                </a:prstGeom>
                <a:noFill/>
                <a:ln w="12700" cap="flat">
                  <a:noFill/>
                  <a:miter lim="400000"/>
                </a:ln>
                <a:effectLst/>
              </p:spPr>
              <p:txBody>
                <a:bodyPr wrap="none" lIns="0" tIns="0" rIns="0" bIns="0">
                  <a:spAutoFit/>
                </a:bodyPr>
                <a:lstStyle/>
                <a:p>
                  <a:pPr latinLnBrk="1">
                    <a:lnSpc>
                      <a:spcPct val="100000"/>
                    </a:lnSpc>
                    <a:buSzTx/>
                    <a:buNone/>
                    <a:defRPr sz="1800"/>
                  </a:pPr>
                  <a14:m>
                    <m:oMathPara xmlns:m="http://schemas.openxmlformats.org/officeDocument/2006/math">
                      <m:oMathParaPr>
                        <m:jc m:val="centerGroup"/>
                      </m:oMathParaPr>
                      <m:oMath xmlns:m="http://schemas.openxmlformats.org/officeDocument/2006/math">
                        <m:r>
                          <a:rPr sz="6000" i="1">
                            <a:solidFill>
                              <a:srgbClr val="000000"/>
                            </a:solidFill>
                            <a:latin typeface="Cambria Math" panose="02040503050406030204" pitchFamily="18" charset="0"/>
                          </a:rPr>
                          <m:t>⇆</m:t>
                        </m:r>
                      </m:oMath>
                    </m:oMathPara>
                  </a14:m>
                  <a:endParaRPr sz="6000"/>
                </a:p>
              </p:txBody>
            </p:sp>
          </mc:Choice>
          <mc:Fallback xmlns="">
            <p:sp>
              <p:nvSpPr>
                <p:cNvPr id="312" name="Equation"/>
                <p:cNvSpPr txBox="1">
                  <a:spLocks noRot="1" noChangeAspect="1" noMove="1" noResize="1" noEditPoints="1" noAdjustHandles="1" noChangeArrowheads="1" noChangeShapeType="1" noTextEdit="1"/>
                </p:cNvSpPr>
                <p:nvPr/>
              </p:nvSpPr>
              <p:spPr>
                <a:xfrm>
                  <a:off x="4922570" y="222936"/>
                  <a:ext cx="598171" cy="525781"/>
                </a:xfrm>
                <a:prstGeom prst="rect">
                  <a:avLst/>
                </a:prstGeom>
                <a:blipFill>
                  <a:blip r:embed="rId12"/>
                  <a:stretch>
                    <a:fillRect b="-45349"/>
                  </a:stretch>
                </a:blipFill>
                <a:ln w="12700" cap="flat">
                  <a:noFill/>
                  <a:miter lim="400000"/>
                </a:ln>
                <a:effectLst/>
              </p:spPr>
              <p:txBody>
                <a:bodyPr/>
                <a:lstStyle/>
                <a:p>
                  <a:r>
                    <a:rPr lang="en-US">
                      <a:noFill/>
                    </a:rPr>
                    <a:t> </a:t>
                  </a:r>
                </a:p>
              </p:txBody>
            </p:sp>
          </mc:Fallback>
        </mc:AlternateContent>
      </p:grpSp>
      <p:grpSp>
        <p:nvGrpSpPr>
          <p:cNvPr id="333" name="Group"/>
          <p:cNvGrpSpPr/>
          <p:nvPr/>
        </p:nvGrpSpPr>
        <p:grpSpPr>
          <a:xfrm>
            <a:off x="1220358" y="21841443"/>
            <a:ext cx="9788567" cy="2465267"/>
            <a:chOff x="0" y="0"/>
            <a:chExt cx="9788566" cy="2465265"/>
          </a:xfrm>
        </p:grpSpPr>
        <p:grpSp>
          <p:nvGrpSpPr>
            <p:cNvPr id="330" name="Group"/>
            <p:cNvGrpSpPr/>
            <p:nvPr/>
          </p:nvGrpSpPr>
          <p:grpSpPr>
            <a:xfrm>
              <a:off x="240394" y="-1"/>
              <a:ext cx="9548173" cy="2465267"/>
              <a:chOff x="0" y="0"/>
              <a:chExt cx="9548171" cy="2465265"/>
            </a:xfrm>
          </p:grpSpPr>
          <p:pic>
            <p:nvPicPr>
              <p:cNvPr id="314" name="pasted-movie.png" descr="pasted-movie.png"/>
              <p:cNvPicPr>
                <a:picLocks noChangeAspect="1"/>
              </p:cNvPicPr>
              <p:nvPr/>
            </p:nvPicPr>
            <p:blipFill>
              <a:blip r:embed="rId13"/>
              <a:stretch>
                <a:fillRect/>
              </a:stretch>
            </p:blipFill>
            <p:spPr>
              <a:xfrm rot="16200000">
                <a:off x="3683266" y="-1823955"/>
                <a:ext cx="1664010" cy="6297958"/>
              </a:xfrm>
              <a:prstGeom prst="rect">
                <a:avLst/>
              </a:prstGeom>
              <a:ln w="12700" cap="flat">
                <a:noFill/>
                <a:miter lim="400000"/>
              </a:ln>
              <a:effectLst/>
            </p:spPr>
          </p:pic>
          <p:grpSp>
            <p:nvGrpSpPr>
              <p:cNvPr id="320" name="Group"/>
              <p:cNvGrpSpPr/>
              <p:nvPr/>
            </p:nvGrpSpPr>
            <p:grpSpPr>
              <a:xfrm rot="8249446">
                <a:off x="7376424" y="414890"/>
                <a:ext cx="1864174" cy="1635485"/>
                <a:chOff x="0" y="0"/>
                <a:chExt cx="1864172" cy="1635484"/>
              </a:xfrm>
            </p:grpSpPr>
            <p:sp>
              <p:nvSpPr>
                <p:cNvPr id="315" name="Line"/>
                <p:cNvSpPr/>
                <p:nvPr/>
              </p:nvSpPr>
              <p:spPr>
                <a:xfrm flipV="1">
                  <a:off x="1246354" y="245226"/>
                  <a:ext cx="376002" cy="968921"/>
                </a:xfrm>
                <a:prstGeom prst="line">
                  <a:avLst/>
                </a:prstGeom>
                <a:noFill/>
                <a:ln w="241300" cap="flat">
                  <a:solidFill>
                    <a:schemeClr val="accent3">
                      <a:lumOff val="11000"/>
                    </a:schemeClr>
                  </a:solidFill>
                  <a:prstDash val="solid"/>
                  <a:round/>
                </a:ln>
                <a:effectLst/>
              </p:spPr>
              <p:txBody>
                <a:bodyPr wrap="square" lIns="228600" tIns="228600" rIns="228600" bIns="228600" numCol="1" anchor="t">
                  <a:noAutofit/>
                </a:bodyPr>
                <a:lstStyle/>
                <a:p>
                  <a:endParaRPr/>
                </a:p>
              </p:txBody>
            </p:sp>
            <p:sp>
              <p:nvSpPr>
                <p:cNvPr id="316" name="Line"/>
                <p:cNvSpPr/>
                <p:nvPr/>
              </p:nvSpPr>
              <p:spPr>
                <a:xfrm flipV="1">
                  <a:off x="235593" y="1218019"/>
                  <a:ext cx="1013681" cy="185669"/>
                </a:xfrm>
                <a:prstGeom prst="line">
                  <a:avLst/>
                </a:prstGeom>
                <a:noFill/>
                <a:ln w="241300" cap="flat">
                  <a:solidFill>
                    <a:schemeClr val="accent3">
                      <a:lumOff val="11000"/>
                    </a:schemeClr>
                  </a:solidFill>
                  <a:prstDash val="solid"/>
                  <a:round/>
                </a:ln>
                <a:effectLst/>
              </p:spPr>
              <p:txBody>
                <a:bodyPr wrap="square" lIns="228600" tIns="228600" rIns="228600" bIns="228600" numCol="1" anchor="t">
                  <a:noAutofit/>
                </a:bodyPr>
                <a:lstStyle/>
                <a:p>
                  <a:endParaRPr/>
                </a:p>
              </p:txBody>
            </p:sp>
            <p:sp>
              <p:nvSpPr>
                <p:cNvPr id="317" name="Circle"/>
                <p:cNvSpPr/>
                <p:nvPr/>
              </p:nvSpPr>
              <p:spPr>
                <a:xfrm>
                  <a:off x="823528" y="792128"/>
                  <a:ext cx="843358" cy="843357"/>
                </a:xfrm>
                <a:prstGeom prst="ellipse">
                  <a:avLst/>
                </a:prstGeom>
                <a:solidFill>
                  <a:srgbClr val="941100"/>
                </a:solidFill>
                <a:ln w="25400" cap="flat">
                  <a:solidFill>
                    <a:srgbClr val="941100"/>
                  </a:solidFill>
                  <a:prstDash val="solid"/>
                  <a:round/>
                </a:ln>
                <a:effectLst/>
              </p:spPr>
              <p:txBody>
                <a:bodyPr wrap="square" lIns="228600" tIns="228600" rIns="228600" bIns="228600" numCol="1" anchor="t">
                  <a:noAutofit/>
                </a:bodyPr>
                <a:lstStyle/>
                <a:p>
                  <a:pPr>
                    <a:buSzTx/>
                    <a:buNone/>
                  </a:pPr>
                  <a:endParaRPr/>
                </a:p>
              </p:txBody>
            </p:sp>
            <p:sp>
              <p:nvSpPr>
                <p:cNvPr id="318" name="Oval"/>
                <p:cNvSpPr/>
                <p:nvPr/>
              </p:nvSpPr>
              <p:spPr>
                <a:xfrm>
                  <a:off x="0" y="1137117"/>
                  <a:ext cx="479399" cy="465534"/>
                </a:xfrm>
                <a:prstGeom prst="ellipse">
                  <a:avLst/>
                </a:prstGeom>
                <a:solidFill>
                  <a:schemeClr val="accent3">
                    <a:lumOff val="44000"/>
                  </a:schemeClr>
                </a:solidFill>
                <a:ln w="25400" cap="flat">
                  <a:solidFill>
                    <a:schemeClr val="accent3">
                      <a:lumOff val="11000"/>
                    </a:schemeClr>
                  </a:solidFill>
                  <a:prstDash val="solid"/>
                  <a:round/>
                </a:ln>
                <a:effectLst/>
              </p:spPr>
              <p:txBody>
                <a:bodyPr wrap="square" lIns="228600" tIns="228600" rIns="228600" bIns="228600" numCol="1" anchor="t">
                  <a:noAutofit/>
                </a:bodyPr>
                <a:lstStyle/>
                <a:p>
                  <a:pPr>
                    <a:buSzTx/>
                    <a:buNone/>
                  </a:pPr>
                  <a:endParaRPr/>
                </a:p>
              </p:txBody>
            </p:sp>
            <p:sp>
              <p:nvSpPr>
                <p:cNvPr id="319" name="Oval"/>
                <p:cNvSpPr/>
                <p:nvPr/>
              </p:nvSpPr>
              <p:spPr>
                <a:xfrm>
                  <a:off x="1384774" y="0"/>
                  <a:ext cx="479399" cy="465533"/>
                </a:xfrm>
                <a:prstGeom prst="ellipse">
                  <a:avLst/>
                </a:prstGeom>
                <a:solidFill>
                  <a:schemeClr val="accent3">
                    <a:lumOff val="44000"/>
                  </a:schemeClr>
                </a:solidFill>
                <a:ln w="25400" cap="flat">
                  <a:solidFill>
                    <a:schemeClr val="accent3">
                      <a:lumOff val="11000"/>
                    </a:schemeClr>
                  </a:solidFill>
                  <a:prstDash val="solid"/>
                  <a:round/>
                </a:ln>
                <a:effectLst/>
              </p:spPr>
              <p:txBody>
                <a:bodyPr wrap="square" lIns="228600" tIns="228600" rIns="228600" bIns="228600" numCol="1" anchor="t">
                  <a:noAutofit/>
                </a:bodyPr>
                <a:lstStyle/>
                <a:p>
                  <a:pPr>
                    <a:buSzTx/>
                    <a:buNone/>
                  </a:pPr>
                  <a:endParaRPr/>
                </a:p>
              </p:txBody>
            </p:sp>
          </p:grpSp>
          <p:grpSp>
            <p:nvGrpSpPr>
              <p:cNvPr id="328" name="Group"/>
              <p:cNvGrpSpPr/>
              <p:nvPr/>
            </p:nvGrpSpPr>
            <p:grpSpPr>
              <a:xfrm>
                <a:off x="0" y="157324"/>
                <a:ext cx="1831420" cy="1736594"/>
                <a:chOff x="0" y="0"/>
                <a:chExt cx="1831419" cy="1736592"/>
              </a:xfrm>
            </p:grpSpPr>
            <p:grpSp>
              <p:nvGrpSpPr>
                <p:cNvPr id="326" name="Group"/>
                <p:cNvGrpSpPr/>
                <p:nvPr/>
              </p:nvGrpSpPr>
              <p:grpSpPr>
                <a:xfrm>
                  <a:off x="18439" y="81099"/>
                  <a:ext cx="1794542" cy="1574395"/>
                  <a:chOff x="0" y="0"/>
                  <a:chExt cx="1794540" cy="1574394"/>
                </a:xfrm>
              </p:grpSpPr>
              <p:sp>
                <p:nvSpPr>
                  <p:cNvPr id="321" name="Line"/>
                  <p:cNvSpPr/>
                  <p:nvPr/>
                </p:nvSpPr>
                <p:spPr>
                  <a:xfrm flipV="1">
                    <a:off x="1199799" y="236066"/>
                    <a:ext cx="361958" cy="932730"/>
                  </a:xfrm>
                  <a:prstGeom prst="line">
                    <a:avLst/>
                  </a:prstGeom>
                  <a:noFill/>
                  <a:ln w="241300" cap="flat">
                    <a:solidFill>
                      <a:schemeClr val="accent3">
                        <a:lumOff val="11000"/>
                      </a:schemeClr>
                    </a:solidFill>
                    <a:prstDash val="solid"/>
                    <a:round/>
                  </a:ln>
                  <a:effectLst/>
                </p:spPr>
                <p:txBody>
                  <a:bodyPr wrap="square" lIns="228600" tIns="228600" rIns="228600" bIns="228600" numCol="1" anchor="t">
                    <a:noAutofit/>
                  </a:bodyPr>
                  <a:lstStyle/>
                  <a:p>
                    <a:endParaRPr/>
                  </a:p>
                </p:txBody>
              </p:sp>
              <p:sp>
                <p:nvSpPr>
                  <p:cNvPr id="322" name="Line"/>
                  <p:cNvSpPr/>
                  <p:nvPr/>
                </p:nvSpPr>
                <p:spPr>
                  <a:xfrm flipV="1">
                    <a:off x="226793" y="1172523"/>
                    <a:ext cx="975818" cy="178734"/>
                  </a:xfrm>
                  <a:prstGeom prst="line">
                    <a:avLst/>
                  </a:prstGeom>
                  <a:noFill/>
                  <a:ln w="241300" cap="flat">
                    <a:solidFill>
                      <a:schemeClr val="accent3">
                        <a:lumOff val="11000"/>
                      </a:schemeClr>
                    </a:solidFill>
                    <a:prstDash val="solid"/>
                    <a:round/>
                  </a:ln>
                  <a:effectLst/>
                </p:spPr>
                <p:txBody>
                  <a:bodyPr wrap="square" lIns="228600" tIns="228600" rIns="228600" bIns="228600" numCol="1" anchor="t">
                    <a:noAutofit/>
                  </a:bodyPr>
                  <a:lstStyle/>
                  <a:p>
                    <a:endParaRPr/>
                  </a:p>
                </p:txBody>
              </p:sp>
              <p:sp>
                <p:nvSpPr>
                  <p:cNvPr id="323" name="Circle"/>
                  <p:cNvSpPr/>
                  <p:nvPr/>
                </p:nvSpPr>
                <p:spPr>
                  <a:xfrm>
                    <a:off x="792767" y="762539"/>
                    <a:ext cx="811856" cy="811856"/>
                  </a:xfrm>
                  <a:prstGeom prst="ellipse">
                    <a:avLst/>
                  </a:prstGeom>
                  <a:solidFill>
                    <a:srgbClr val="941100"/>
                  </a:solidFill>
                  <a:ln w="25400" cap="flat">
                    <a:solidFill>
                      <a:srgbClr val="941100"/>
                    </a:solidFill>
                    <a:prstDash val="solid"/>
                    <a:round/>
                  </a:ln>
                  <a:effectLst/>
                </p:spPr>
                <p:txBody>
                  <a:bodyPr wrap="square" lIns="228600" tIns="228600" rIns="228600" bIns="228600" numCol="1" anchor="t">
                    <a:noAutofit/>
                  </a:bodyPr>
                  <a:lstStyle/>
                  <a:p>
                    <a:pPr>
                      <a:buSzTx/>
                      <a:buNone/>
                    </a:pPr>
                    <a:endParaRPr/>
                  </a:p>
                </p:txBody>
              </p:sp>
              <p:sp>
                <p:nvSpPr>
                  <p:cNvPr id="324" name="Oval"/>
                  <p:cNvSpPr/>
                  <p:nvPr/>
                </p:nvSpPr>
                <p:spPr>
                  <a:xfrm>
                    <a:off x="0" y="1094643"/>
                    <a:ext cx="461492" cy="448144"/>
                  </a:xfrm>
                  <a:prstGeom prst="ellipse">
                    <a:avLst/>
                  </a:prstGeom>
                  <a:solidFill>
                    <a:schemeClr val="accent3">
                      <a:lumOff val="44000"/>
                    </a:schemeClr>
                  </a:solidFill>
                  <a:ln w="25400" cap="flat">
                    <a:solidFill>
                      <a:schemeClr val="accent3">
                        <a:lumOff val="11000"/>
                      </a:schemeClr>
                    </a:solidFill>
                    <a:prstDash val="solid"/>
                    <a:round/>
                  </a:ln>
                  <a:effectLst/>
                </p:spPr>
                <p:txBody>
                  <a:bodyPr wrap="square" lIns="228600" tIns="228600" rIns="228600" bIns="228600" numCol="1" anchor="t">
                    <a:noAutofit/>
                  </a:bodyPr>
                  <a:lstStyle/>
                  <a:p>
                    <a:pPr>
                      <a:buSzTx/>
                      <a:buNone/>
                    </a:pPr>
                    <a:endParaRPr/>
                  </a:p>
                </p:txBody>
              </p:sp>
              <p:sp>
                <p:nvSpPr>
                  <p:cNvPr id="325" name="Oval"/>
                  <p:cNvSpPr/>
                  <p:nvPr/>
                </p:nvSpPr>
                <p:spPr>
                  <a:xfrm>
                    <a:off x="1333048" y="0"/>
                    <a:ext cx="461493" cy="448144"/>
                  </a:xfrm>
                  <a:prstGeom prst="ellipse">
                    <a:avLst/>
                  </a:prstGeom>
                  <a:solidFill>
                    <a:schemeClr val="accent3">
                      <a:lumOff val="44000"/>
                    </a:schemeClr>
                  </a:solidFill>
                  <a:ln w="25400" cap="flat">
                    <a:solidFill>
                      <a:schemeClr val="accent3">
                        <a:lumOff val="11000"/>
                      </a:schemeClr>
                    </a:solidFill>
                    <a:prstDash val="solid"/>
                    <a:round/>
                  </a:ln>
                  <a:effectLst/>
                </p:spPr>
                <p:txBody>
                  <a:bodyPr wrap="square" lIns="228600" tIns="228600" rIns="228600" bIns="228600" numCol="1" anchor="t">
                    <a:noAutofit/>
                  </a:bodyPr>
                  <a:lstStyle/>
                  <a:p>
                    <a:pPr>
                      <a:buSzTx/>
                      <a:buNone/>
                    </a:pPr>
                    <a:endParaRPr/>
                  </a:p>
                </p:txBody>
              </p:sp>
            </p:grpSp>
            <p:sp>
              <p:nvSpPr>
                <p:cNvPr id="327" name="Rectangle"/>
                <p:cNvSpPr/>
                <p:nvPr/>
              </p:nvSpPr>
              <p:spPr>
                <a:xfrm>
                  <a:off x="0" y="0"/>
                  <a:ext cx="1831420" cy="1736593"/>
                </a:xfrm>
                <a:prstGeom prst="rect">
                  <a:avLst/>
                </a:prstGeom>
                <a:solidFill>
                  <a:schemeClr val="accent3">
                    <a:lumOff val="44000"/>
                    <a:alpha val="38666"/>
                  </a:schemeClr>
                </a:solidFill>
                <a:ln w="12700" cap="flat">
                  <a:noFill/>
                  <a:miter lim="400000"/>
                </a:ln>
                <a:effectLst/>
              </p:spPr>
              <p:txBody>
                <a:bodyPr wrap="square" lIns="228600" tIns="228600" rIns="228600" bIns="228600" numCol="1" anchor="t">
                  <a:noAutofit/>
                </a:bodyPr>
                <a:lstStyle/>
                <a:p>
                  <a:pPr>
                    <a:buSzTx/>
                    <a:buNone/>
                  </a:pPr>
                  <a:endParaRPr/>
                </a:p>
              </p:txBody>
            </p:sp>
          </p:grpSp>
          <p:sp>
            <p:nvSpPr>
              <p:cNvPr id="329" name="Arrow"/>
              <p:cNvSpPr/>
              <p:nvPr/>
            </p:nvSpPr>
            <p:spPr>
              <a:xfrm>
                <a:off x="1929375" y="1143708"/>
                <a:ext cx="5171793" cy="546945"/>
              </a:xfrm>
              <a:prstGeom prst="rightArrow">
                <a:avLst>
                  <a:gd name="adj1" fmla="val 30548"/>
                  <a:gd name="adj2" fmla="val 76331"/>
                </a:avLst>
              </a:prstGeom>
              <a:solidFill>
                <a:srgbClr val="CA2600"/>
              </a:solidFill>
              <a:ln w="12700" cap="flat">
                <a:noFill/>
                <a:miter lim="400000"/>
              </a:ln>
              <a:effectLst/>
            </p:spPr>
            <p:txBody>
              <a:bodyPr wrap="square" lIns="228600" tIns="228600" rIns="228600" bIns="228600" numCol="1" anchor="t">
                <a:noAutofit/>
              </a:bodyPr>
              <a:lstStyle/>
              <a:p>
                <a:endParaRPr/>
              </a:p>
            </p:txBody>
          </p:sp>
        </p:grpSp>
        <mc:AlternateContent xmlns:mc="http://schemas.openxmlformats.org/markup-compatibility/2006" xmlns:a14="http://schemas.microsoft.com/office/drawing/2010/main">
          <mc:Choice Requires="a14">
            <p:sp>
              <p:nvSpPr>
                <p:cNvPr id="331" name="Equation"/>
                <p:cNvSpPr txBox="1"/>
                <p:nvPr/>
              </p:nvSpPr>
              <p:spPr>
                <a:xfrm>
                  <a:off x="0" y="339288"/>
                  <a:ext cx="918871" cy="525920"/>
                </a:xfrm>
                <a:prstGeom prst="rect">
                  <a:avLst/>
                </a:prstGeom>
                <a:noFill/>
                <a:ln w="12700" cap="flat">
                  <a:noFill/>
                  <a:miter lim="400000"/>
                </a:ln>
                <a:effectLst/>
              </p:spPr>
              <p:txBody>
                <a:bodyPr wrap="none" lIns="0" tIns="0" rIns="0" bIns="0">
                  <a:spAutoFit/>
                </a:bodyPr>
                <a:lstStyle/>
                <a:p>
                  <a:pPr latinLnBrk="1">
                    <a:lnSpc>
                      <a:spcPct val="100000"/>
                    </a:lnSpc>
                    <a:buSzTx/>
                    <a:buNone/>
                    <a:defRPr sz="1800"/>
                  </a:pPr>
                  <a14:m>
                    <m:oMathPara xmlns:m="http://schemas.openxmlformats.org/officeDocument/2006/math">
                      <m:oMathParaPr>
                        <m:jc m:val="centerGroup"/>
                      </m:oMathParaPr>
                      <m:oMath xmlns:m="http://schemas.openxmlformats.org/officeDocument/2006/math">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𝑟</m:t>
                            </m:r>
                          </m:e>
                          <m:lim>
                            <m:r>
                              <a:rPr sz="3800" i="1">
                                <a:solidFill>
                                  <a:srgbClr val="000000"/>
                                </a:solidFill>
                                <a:latin typeface="Cambria Math" panose="02040503050406030204" pitchFamily="18" charset="0"/>
                              </a:rPr>
                              <m:t>→</m:t>
                            </m:r>
                          </m:lim>
                        </m:limUpp>
                        <m:r>
                          <a:rPr sz="3800" i="1">
                            <a:solidFill>
                              <a:srgbClr val="000000"/>
                            </a:solidFill>
                            <a:latin typeface="Cambria Math" panose="02040503050406030204" pitchFamily="18" charset="0"/>
                          </a:rPr>
                          <m:t>(0)</m:t>
                        </m:r>
                      </m:oMath>
                    </m:oMathPara>
                  </a14:m>
                  <a:endParaRPr sz="3800"/>
                </a:p>
              </p:txBody>
            </p:sp>
          </mc:Choice>
          <mc:Fallback xmlns="">
            <p:sp>
              <p:nvSpPr>
                <p:cNvPr id="331" name="Equation"/>
                <p:cNvSpPr txBox="1">
                  <a:spLocks noRot="1" noChangeAspect="1" noMove="1" noResize="1" noEditPoints="1" noAdjustHandles="1" noChangeArrowheads="1" noChangeShapeType="1" noTextEdit="1"/>
                </p:cNvSpPr>
                <p:nvPr/>
              </p:nvSpPr>
              <p:spPr>
                <a:xfrm>
                  <a:off x="0" y="339288"/>
                  <a:ext cx="918871" cy="525920"/>
                </a:xfrm>
                <a:prstGeom prst="rect">
                  <a:avLst/>
                </a:prstGeom>
                <a:blipFill>
                  <a:blip r:embed="rId14"/>
                  <a:stretch>
                    <a:fillRect r="-1325" b="-30233"/>
                  </a:stretch>
                </a:blipFill>
                <a:ln w="12700" cap="flat">
                  <a:noFill/>
                  <a:miter lim="400000"/>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2" name="Equation"/>
                <p:cNvSpPr txBox="1"/>
                <p:nvPr/>
              </p:nvSpPr>
              <p:spPr>
                <a:xfrm>
                  <a:off x="8745243" y="978317"/>
                  <a:ext cx="811734" cy="525919"/>
                </a:xfrm>
                <a:prstGeom prst="rect">
                  <a:avLst/>
                </a:prstGeom>
                <a:noFill/>
                <a:ln w="12700" cap="flat">
                  <a:noFill/>
                  <a:miter lim="400000"/>
                </a:ln>
                <a:effectLst/>
              </p:spPr>
              <p:txBody>
                <a:bodyPr wrap="none" lIns="0" tIns="0" rIns="0" bIns="0">
                  <a:spAutoFit/>
                </a:bodyPr>
                <a:lstStyle/>
                <a:p>
                  <a:pPr latinLnBrk="1">
                    <a:lnSpc>
                      <a:spcPct val="100000"/>
                    </a:lnSpc>
                    <a:buSzTx/>
                    <a:buNone/>
                    <a:defRPr sz="1800"/>
                  </a:pPr>
                  <a14:m>
                    <m:oMathPara xmlns:m="http://schemas.openxmlformats.org/officeDocument/2006/math">
                      <m:oMathParaPr>
                        <m:jc m:val="centerGroup"/>
                      </m:oMathParaPr>
                      <m:oMath xmlns:m="http://schemas.openxmlformats.org/officeDocument/2006/math">
                        <m:limUpp>
                          <m:limUppPr>
                            <m:ctrlPr>
                              <a:rPr sz="3800" i="1">
                                <a:solidFill>
                                  <a:srgbClr val="000000"/>
                                </a:solidFill>
                                <a:latin typeface="Cambria Math" panose="02040503050406030204" pitchFamily="18" charset="0"/>
                              </a:rPr>
                            </m:ctrlPr>
                          </m:limUppPr>
                          <m:e>
                            <m:r>
                              <a:rPr sz="3800" i="1">
                                <a:solidFill>
                                  <a:srgbClr val="000000"/>
                                </a:solidFill>
                                <a:latin typeface="Cambria Math" panose="02040503050406030204" pitchFamily="18" charset="0"/>
                              </a:rPr>
                              <m:t>𝑟</m:t>
                            </m:r>
                          </m:e>
                          <m:lim>
                            <m:r>
                              <a:rPr sz="3800" i="1">
                                <a:solidFill>
                                  <a:srgbClr val="000000"/>
                                </a:solidFill>
                                <a:latin typeface="Cambria Math" panose="02040503050406030204" pitchFamily="18" charset="0"/>
                              </a:rPr>
                              <m:t>→</m:t>
                            </m:r>
                          </m:lim>
                        </m:limUpp>
                        <m:r>
                          <a:rPr sz="3800" i="1">
                            <a:solidFill>
                              <a:srgbClr val="000000"/>
                            </a:solidFill>
                            <a:latin typeface="Cambria Math" panose="02040503050406030204" pitchFamily="18" charset="0"/>
                          </a:rPr>
                          <m:t>(</m:t>
                        </m:r>
                        <m:r>
                          <a:rPr sz="3800" i="1">
                            <a:solidFill>
                              <a:srgbClr val="000000"/>
                            </a:solidFill>
                            <a:latin typeface="Cambria Math" panose="02040503050406030204" pitchFamily="18" charset="0"/>
                          </a:rPr>
                          <m:t>𝑡</m:t>
                        </m:r>
                        <m:r>
                          <a:rPr sz="3800" i="1">
                            <a:solidFill>
                              <a:srgbClr val="000000"/>
                            </a:solidFill>
                            <a:latin typeface="Cambria Math" panose="02040503050406030204" pitchFamily="18" charset="0"/>
                          </a:rPr>
                          <m:t>)</m:t>
                        </m:r>
                      </m:oMath>
                    </m:oMathPara>
                  </a14:m>
                  <a:endParaRPr sz="3800"/>
                </a:p>
              </p:txBody>
            </p:sp>
          </mc:Choice>
          <mc:Fallback xmlns="">
            <p:sp>
              <p:nvSpPr>
                <p:cNvPr id="332" name="Equation"/>
                <p:cNvSpPr txBox="1">
                  <a:spLocks noRot="1" noChangeAspect="1" noMove="1" noResize="1" noEditPoints="1" noAdjustHandles="1" noChangeArrowheads="1" noChangeShapeType="1" noTextEdit="1"/>
                </p:cNvSpPr>
                <p:nvPr/>
              </p:nvSpPr>
              <p:spPr>
                <a:xfrm>
                  <a:off x="8745243" y="978317"/>
                  <a:ext cx="811734" cy="525919"/>
                </a:xfrm>
                <a:prstGeom prst="rect">
                  <a:avLst/>
                </a:prstGeom>
                <a:blipFill>
                  <a:blip r:embed="rId15"/>
                  <a:stretch>
                    <a:fillRect r="-5263" b="-28736"/>
                  </a:stretch>
                </a:blipFill>
                <a:ln w="12700" cap="flat">
                  <a:noFill/>
                  <a:miter lim="400000"/>
                </a:ln>
                <a:effectLst/>
              </p:spPr>
              <p:txBody>
                <a:bodyPr/>
                <a:lstStyle/>
                <a:p>
                  <a:r>
                    <a:rPr lang="en-US">
                      <a:noFill/>
                    </a:rPr>
                    <a:t> </a:t>
                  </a:r>
                </a:p>
              </p:txBody>
            </p:sp>
          </mc:Fallback>
        </mc:AlternateContent>
      </p:grpSp>
      <p:grpSp>
        <p:nvGrpSpPr>
          <p:cNvPr id="354" name="Group"/>
          <p:cNvGrpSpPr/>
          <p:nvPr/>
        </p:nvGrpSpPr>
        <p:grpSpPr>
          <a:xfrm>
            <a:off x="835665" y="26334628"/>
            <a:ext cx="9964516" cy="3146464"/>
            <a:chOff x="0" y="0"/>
            <a:chExt cx="9964516" cy="3146463"/>
          </a:xfrm>
        </p:grpSpPr>
        <p:grpSp>
          <p:nvGrpSpPr>
            <p:cNvPr id="339" name="Group"/>
            <p:cNvGrpSpPr/>
            <p:nvPr/>
          </p:nvGrpSpPr>
          <p:grpSpPr>
            <a:xfrm rot="19077147">
              <a:off x="353800" y="475678"/>
              <a:ext cx="2143111" cy="1880204"/>
              <a:chOff x="0" y="0"/>
              <a:chExt cx="2143109" cy="1880202"/>
            </a:xfrm>
          </p:grpSpPr>
          <p:sp>
            <p:nvSpPr>
              <p:cNvPr id="334" name="Line"/>
              <p:cNvSpPr/>
              <p:nvPr/>
            </p:nvSpPr>
            <p:spPr>
              <a:xfrm flipV="1">
                <a:off x="1432847" y="281919"/>
                <a:ext cx="432263" cy="1113902"/>
              </a:xfrm>
              <a:prstGeom prst="line">
                <a:avLst/>
              </a:prstGeom>
              <a:noFill/>
              <a:ln w="241300" cap="flat">
                <a:solidFill>
                  <a:schemeClr val="accent3">
                    <a:lumOff val="11000"/>
                  </a:schemeClr>
                </a:solidFill>
                <a:prstDash val="solid"/>
                <a:round/>
              </a:ln>
              <a:effectLst/>
            </p:spPr>
            <p:txBody>
              <a:bodyPr wrap="square" lIns="228600" tIns="228600" rIns="228600" bIns="228600" numCol="1" anchor="t">
                <a:noAutofit/>
              </a:bodyPr>
              <a:lstStyle/>
              <a:p>
                <a:endParaRPr/>
              </a:p>
            </p:txBody>
          </p:sp>
          <p:sp>
            <p:nvSpPr>
              <p:cNvPr id="335" name="Line"/>
              <p:cNvSpPr/>
              <p:nvPr/>
            </p:nvSpPr>
            <p:spPr>
              <a:xfrm flipV="1">
                <a:off x="270845" y="1400272"/>
                <a:ext cx="1165359" cy="213451"/>
              </a:xfrm>
              <a:prstGeom prst="line">
                <a:avLst/>
              </a:prstGeom>
              <a:noFill/>
              <a:ln w="241300" cap="flat">
                <a:solidFill>
                  <a:schemeClr val="accent3">
                    <a:lumOff val="11000"/>
                  </a:schemeClr>
                </a:solidFill>
                <a:prstDash val="solid"/>
                <a:round/>
              </a:ln>
              <a:effectLst/>
            </p:spPr>
            <p:txBody>
              <a:bodyPr wrap="square" lIns="228600" tIns="228600" rIns="228600" bIns="228600" numCol="1" anchor="t">
                <a:noAutofit/>
              </a:bodyPr>
              <a:lstStyle/>
              <a:p>
                <a:endParaRPr/>
              </a:p>
            </p:txBody>
          </p:sp>
          <p:sp>
            <p:nvSpPr>
              <p:cNvPr id="336" name="Circle"/>
              <p:cNvSpPr/>
              <p:nvPr/>
            </p:nvSpPr>
            <p:spPr>
              <a:xfrm>
                <a:off x="946753" y="910654"/>
                <a:ext cx="969550" cy="969549"/>
              </a:xfrm>
              <a:prstGeom prst="ellipse">
                <a:avLst/>
              </a:prstGeom>
              <a:solidFill>
                <a:srgbClr val="941100"/>
              </a:solidFill>
              <a:ln w="25400" cap="flat">
                <a:solidFill>
                  <a:srgbClr val="941100"/>
                </a:solidFill>
                <a:prstDash val="solid"/>
                <a:round/>
              </a:ln>
              <a:effectLst/>
            </p:spPr>
            <p:txBody>
              <a:bodyPr wrap="square" lIns="228600" tIns="228600" rIns="228600" bIns="228600" numCol="1" anchor="t">
                <a:noAutofit/>
              </a:bodyPr>
              <a:lstStyle/>
              <a:p>
                <a:pPr>
                  <a:buSzTx/>
                  <a:buNone/>
                </a:pPr>
                <a:endParaRPr/>
              </a:p>
            </p:txBody>
          </p:sp>
          <p:sp>
            <p:nvSpPr>
              <p:cNvPr id="337" name="Oval"/>
              <p:cNvSpPr/>
              <p:nvPr/>
            </p:nvSpPr>
            <p:spPr>
              <a:xfrm>
                <a:off x="-1" y="1307265"/>
                <a:ext cx="551133" cy="535191"/>
              </a:xfrm>
              <a:prstGeom prst="ellipse">
                <a:avLst/>
              </a:prstGeom>
              <a:solidFill>
                <a:schemeClr val="accent3">
                  <a:lumOff val="44000"/>
                </a:schemeClr>
              </a:solidFill>
              <a:ln w="25400" cap="flat">
                <a:solidFill>
                  <a:schemeClr val="accent3">
                    <a:lumOff val="11000"/>
                  </a:schemeClr>
                </a:solidFill>
                <a:prstDash val="solid"/>
                <a:round/>
              </a:ln>
              <a:effectLst/>
            </p:spPr>
            <p:txBody>
              <a:bodyPr wrap="square" lIns="228600" tIns="228600" rIns="228600" bIns="228600" numCol="1" anchor="t">
                <a:noAutofit/>
              </a:bodyPr>
              <a:lstStyle/>
              <a:p>
                <a:pPr>
                  <a:buSzTx/>
                  <a:buNone/>
                </a:pPr>
                <a:endParaRPr/>
              </a:p>
            </p:txBody>
          </p:sp>
          <p:sp>
            <p:nvSpPr>
              <p:cNvPr id="338" name="Oval"/>
              <p:cNvSpPr/>
              <p:nvPr/>
            </p:nvSpPr>
            <p:spPr>
              <a:xfrm>
                <a:off x="1591978" y="0"/>
                <a:ext cx="551132" cy="535191"/>
              </a:xfrm>
              <a:prstGeom prst="ellipse">
                <a:avLst/>
              </a:prstGeom>
              <a:solidFill>
                <a:schemeClr val="accent3">
                  <a:lumOff val="44000"/>
                </a:schemeClr>
              </a:solidFill>
              <a:ln w="25400" cap="flat">
                <a:solidFill>
                  <a:schemeClr val="accent3">
                    <a:lumOff val="11000"/>
                  </a:schemeClr>
                </a:solidFill>
                <a:prstDash val="solid"/>
                <a:round/>
              </a:ln>
              <a:effectLst/>
            </p:spPr>
            <p:txBody>
              <a:bodyPr wrap="square" lIns="228600" tIns="228600" rIns="228600" bIns="228600" numCol="1" anchor="t">
                <a:noAutofit/>
              </a:bodyPr>
              <a:lstStyle/>
              <a:p>
                <a:pPr>
                  <a:buSzTx/>
                  <a:buNone/>
                </a:pPr>
                <a:endParaRPr/>
              </a:p>
            </p:txBody>
          </p:sp>
        </p:grpSp>
        <p:sp>
          <p:nvSpPr>
            <p:cNvPr id="395" name="Connection Line"/>
            <p:cNvSpPr/>
            <p:nvPr/>
          </p:nvSpPr>
          <p:spPr>
            <a:xfrm>
              <a:off x="4228739" y="1909916"/>
              <a:ext cx="1591245" cy="827543"/>
            </a:xfrm>
            <a:custGeom>
              <a:avLst/>
              <a:gdLst/>
              <a:ahLst/>
              <a:cxnLst>
                <a:cxn ang="0">
                  <a:pos x="wd2" y="hd2"/>
                </a:cxn>
                <a:cxn ang="5400000">
                  <a:pos x="wd2" y="hd2"/>
                </a:cxn>
                <a:cxn ang="10800000">
                  <a:pos x="wd2" y="hd2"/>
                </a:cxn>
                <a:cxn ang="16200000">
                  <a:pos x="wd2" y="hd2"/>
                </a:cxn>
              </a:cxnLst>
              <a:rect l="0" t="0" r="r" b="b"/>
              <a:pathLst>
                <a:path w="21600" h="16996" extrusionOk="0">
                  <a:moveTo>
                    <a:pt x="21600" y="11528"/>
                  </a:moveTo>
                  <a:cubicBezTo>
                    <a:pt x="11156" y="21600"/>
                    <a:pt x="3956" y="17757"/>
                    <a:pt x="0" y="0"/>
                  </a:cubicBezTo>
                </a:path>
              </a:pathLst>
            </a:custGeom>
            <a:noFill/>
            <a:ln w="88900" cap="flat">
              <a:solidFill>
                <a:srgbClr val="000000"/>
              </a:solidFill>
              <a:prstDash val="solid"/>
              <a:round/>
              <a:headEnd type="triangle" w="med" len="med"/>
            </a:ln>
            <a:effectLst/>
          </p:spPr>
          <p:txBody>
            <a:bodyPr/>
            <a:lstStyle/>
            <a:p>
              <a:endParaRPr/>
            </a:p>
          </p:txBody>
        </p:sp>
        <p:sp>
          <p:nvSpPr>
            <p:cNvPr id="341" name="Line"/>
            <p:cNvSpPr/>
            <p:nvPr/>
          </p:nvSpPr>
          <p:spPr>
            <a:xfrm flipV="1">
              <a:off x="6712309" y="1613545"/>
              <a:ext cx="1192484" cy="74896"/>
            </a:xfrm>
            <a:prstGeom prst="line">
              <a:avLst/>
            </a:prstGeom>
            <a:noFill/>
            <a:ln w="76200" cap="flat">
              <a:solidFill>
                <a:schemeClr val="accent3">
                  <a:lumOff val="11000"/>
                </a:schemeClr>
              </a:solidFill>
              <a:custDash>
                <a:ds d="200000" sp="200000"/>
              </a:custDash>
              <a:miter lim="400000"/>
            </a:ln>
            <a:effectLst/>
          </p:spPr>
          <p:txBody>
            <a:bodyPr wrap="square" lIns="228600" tIns="228600" rIns="228600" bIns="228600" numCol="1" anchor="t">
              <a:noAutofit/>
            </a:bodyPr>
            <a:lstStyle/>
            <a:p>
              <a:endParaRPr/>
            </a:p>
          </p:txBody>
        </p:sp>
        <p:sp>
          <p:nvSpPr>
            <p:cNvPr id="342" name="Line"/>
            <p:cNvSpPr/>
            <p:nvPr/>
          </p:nvSpPr>
          <p:spPr>
            <a:xfrm flipV="1">
              <a:off x="5124809" y="1753245"/>
              <a:ext cx="1192484" cy="74896"/>
            </a:xfrm>
            <a:prstGeom prst="line">
              <a:avLst/>
            </a:prstGeom>
            <a:noFill/>
            <a:ln w="241300" cap="flat">
              <a:solidFill>
                <a:schemeClr val="accent3">
                  <a:lumOff val="11000"/>
                </a:schemeClr>
              </a:solidFill>
              <a:prstDash val="solid"/>
              <a:round/>
            </a:ln>
            <a:effectLst/>
          </p:spPr>
          <p:txBody>
            <a:bodyPr wrap="square" lIns="228600" tIns="228600" rIns="228600" bIns="228600" numCol="1" anchor="t">
              <a:noAutofit/>
            </a:bodyPr>
            <a:lstStyle/>
            <a:p>
              <a:endParaRPr/>
            </a:p>
          </p:txBody>
        </p:sp>
        <p:sp>
          <p:nvSpPr>
            <p:cNvPr id="343" name="Line"/>
            <p:cNvSpPr/>
            <p:nvPr/>
          </p:nvSpPr>
          <p:spPr>
            <a:xfrm>
              <a:off x="4439546" y="864737"/>
              <a:ext cx="682630" cy="968319"/>
            </a:xfrm>
            <a:prstGeom prst="line">
              <a:avLst/>
            </a:prstGeom>
            <a:noFill/>
            <a:ln w="241300" cap="flat">
              <a:solidFill>
                <a:schemeClr val="accent3">
                  <a:lumOff val="11000"/>
                </a:schemeClr>
              </a:solidFill>
              <a:prstDash val="solid"/>
              <a:round/>
            </a:ln>
            <a:effectLst/>
          </p:spPr>
          <p:txBody>
            <a:bodyPr wrap="square" lIns="228600" tIns="228600" rIns="228600" bIns="228600" numCol="1" anchor="t">
              <a:noAutofit/>
            </a:bodyPr>
            <a:lstStyle/>
            <a:p>
              <a:endParaRPr/>
            </a:p>
          </p:txBody>
        </p:sp>
        <p:sp>
          <p:nvSpPr>
            <p:cNvPr id="344" name="Circle"/>
            <p:cNvSpPr/>
            <p:nvPr/>
          </p:nvSpPr>
          <p:spPr>
            <a:xfrm rot="3911814">
              <a:off x="4639837" y="1342003"/>
              <a:ext cx="969549" cy="969550"/>
            </a:xfrm>
            <a:prstGeom prst="ellipse">
              <a:avLst/>
            </a:prstGeom>
            <a:solidFill>
              <a:srgbClr val="941100"/>
            </a:solidFill>
            <a:ln w="25400" cap="flat">
              <a:solidFill>
                <a:srgbClr val="941100"/>
              </a:solidFill>
              <a:prstDash val="solid"/>
              <a:round/>
            </a:ln>
            <a:effectLst/>
          </p:spPr>
          <p:txBody>
            <a:bodyPr wrap="square" lIns="228600" tIns="228600" rIns="228600" bIns="228600" numCol="1" anchor="t">
              <a:noAutofit/>
            </a:bodyPr>
            <a:lstStyle/>
            <a:p>
              <a:pPr>
                <a:buSzTx/>
                <a:buNone/>
              </a:pPr>
              <a:endParaRPr/>
            </a:p>
          </p:txBody>
        </p:sp>
        <p:sp>
          <p:nvSpPr>
            <p:cNvPr id="345" name="Oval"/>
            <p:cNvSpPr/>
            <p:nvPr/>
          </p:nvSpPr>
          <p:spPr>
            <a:xfrm rot="3911814">
              <a:off x="4201238" y="585126"/>
              <a:ext cx="551132" cy="535191"/>
            </a:xfrm>
            <a:prstGeom prst="ellipse">
              <a:avLst/>
            </a:prstGeom>
            <a:solidFill>
              <a:schemeClr val="accent3">
                <a:lumOff val="44000"/>
              </a:schemeClr>
            </a:solidFill>
            <a:ln w="25400" cap="flat">
              <a:solidFill>
                <a:schemeClr val="accent3">
                  <a:lumOff val="11000"/>
                </a:schemeClr>
              </a:solidFill>
              <a:prstDash val="solid"/>
              <a:round/>
            </a:ln>
            <a:effectLst/>
          </p:spPr>
          <p:txBody>
            <a:bodyPr wrap="square" lIns="228600" tIns="228600" rIns="228600" bIns="228600" numCol="1" anchor="t">
              <a:noAutofit/>
            </a:bodyPr>
            <a:lstStyle/>
            <a:p>
              <a:pPr>
                <a:buSzTx/>
                <a:buNone/>
              </a:pPr>
              <a:endParaRPr/>
            </a:p>
          </p:txBody>
        </p:sp>
        <p:sp>
          <p:nvSpPr>
            <p:cNvPr id="346" name="Oval"/>
            <p:cNvSpPr/>
            <p:nvPr/>
          </p:nvSpPr>
          <p:spPr>
            <a:xfrm rot="3911814">
              <a:off x="6055751" y="1481852"/>
              <a:ext cx="551132" cy="535192"/>
            </a:xfrm>
            <a:prstGeom prst="ellipse">
              <a:avLst/>
            </a:prstGeom>
            <a:solidFill>
              <a:schemeClr val="accent3">
                <a:lumOff val="44000"/>
              </a:schemeClr>
            </a:solidFill>
            <a:ln w="25400" cap="flat">
              <a:solidFill>
                <a:schemeClr val="accent3">
                  <a:lumOff val="11000"/>
                </a:schemeClr>
              </a:solidFill>
              <a:prstDash val="solid"/>
              <a:round/>
            </a:ln>
            <a:effectLst/>
          </p:spPr>
          <p:txBody>
            <a:bodyPr wrap="square" lIns="228600" tIns="228600" rIns="228600" bIns="228600" numCol="1" anchor="t">
              <a:noAutofit/>
            </a:bodyPr>
            <a:lstStyle/>
            <a:p>
              <a:pPr>
                <a:buSzTx/>
                <a:buNone/>
              </a:pPr>
              <a:endParaRPr/>
            </a:p>
          </p:txBody>
        </p:sp>
        <p:grpSp>
          <p:nvGrpSpPr>
            <p:cNvPr id="352" name="Group"/>
            <p:cNvGrpSpPr/>
            <p:nvPr/>
          </p:nvGrpSpPr>
          <p:grpSpPr>
            <a:xfrm rot="9466465">
              <a:off x="7545423" y="930788"/>
              <a:ext cx="2143111" cy="1880204"/>
              <a:chOff x="0" y="0"/>
              <a:chExt cx="2143109" cy="1880202"/>
            </a:xfrm>
          </p:grpSpPr>
          <p:sp>
            <p:nvSpPr>
              <p:cNvPr id="347" name="Line"/>
              <p:cNvSpPr/>
              <p:nvPr/>
            </p:nvSpPr>
            <p:spPr>
              <a:xfrm flipV="1">
                <a:off x="1432847" y="281919"/>
                <a:ext cx="432263" cy="1113902"/>
              </a:xfrm>
              <a:prstGeom prst="line">
                <a:avLst/>
              </a:prstGeom>
              <a:noFill/>
              <a:ln w="241300" cap="flat">
                <a:solidFill>
                  <a:schemeClr val="accent3">
                    <a:lumOff val="11000"/>
                  </a:schemeClr>
                </a:solidFill>
                <a:prstDash val="solid"/>
                <a:round/>
              </a:ln>
              <a:effectLst/>
            </p:spPr>
            <p:txBody>
              <a:bodyPr wrap="square" lIns="228600" tIns="228600" rIns="228600" bIns="228600" numCol="1" anchor="t">
                <a:noAutofit/>
              </a:bodyPr>
              <a:lstStyle/>
              <a:p>
                <a:endParaRPr/>
              </a:p>
            </p:txBody>
          </p:sp>
          <p:sp>
            <p:nvSpPr>
              <p:cNvPr id="348" name="Line"/>
              <p:cNvSpPr/>
              <p:nvPr/>
            </p:nvSpPr>
            <p:spPr>
              <a:xfrm flipV="1">
                <a:off x="270845" y="1400272"/>
                <a:ext cx="1165359" cy="213451"/>
              </a:xfrm>
              <a:prstGeom prst="line">
                <a:avLst/>
              </a:prstGeom>
              <a:noFill/>
              <a:ln w="241300" cap="flat">
                <a:solidFill>
                  <a:schemeClr val="accent3">
                    <a:lumOff val="11000"/>
                  </a:schemeClr>
                </a:solidFill>
                <a:prstDash val="solid"/>
                <a:round/>
              </a:ln>
              <a:effectLst/>
            </p:spPr>
            <p:txBody>
              <a:bodyPr wrap="square" lIns="228600" tIns="228600" rIns="228600" bIns="228600" numCol="1" anchor="t">
                <a:noAutofit/>
              </a:bodyPr>
              <a:lstStyle/>
              <a:p>
                <a:endParaRPr/>
              </a:p>
            </p:txBody>
          </p:sp>
          <p:sp>
            <p:nvSpPr>
              <p:cNvPr id="349" name="Oval"/>
              <p:cNvSpPr/>
              <p:nvPr/>
            </p:nvSpPr>
            <p:spPr>
              <a:xfrm>
                <a:off x="-1" y="1307265"/>
                <a:ext cx="551133" cy="535191"/>
              </a:xfrm>
              <a:prstGeom prst="ellipse">
                <a:avLst/>
              </a:prstGeom>
              <a:solidFill>
                <a:schemeClr val="accent3">
                  <a:lumOff val="44000"/>
                </a:schemeClr>
              </a:solidFill>
              <a:ln w="25400" cap="flat">
                <a:solidFill>
                  <a:schemeClr val="accent3">
                    <a:lumOff val="11000"/>
                  </a:schemeClr>
                </a:solidFill>
                <a:prstDash val="solid"/>
                <a:round/>
              </a:ln>
              <a:effectLst/>
            </p:spPr>
            <p:txBody>
              <a:bodyPr wrap="square" lIns="228600" tIns="228600" rIns="228600" bIns="228600" numCol="1" anchor="t">
                <a:noAutofit/>
              </a:bodyPr>
              <a:lstStyle/>
              <a:p>
                <a:pPr>
                  <a:buSzTx/>
                  <a:buNone/>
                </a:pPr>
                <a:endParaRPr/>
              </a:p>
            </p:txBody>
          </p:sp>
          <p:sp>
            <p:nvSpPr>
              <p:cNvPr id="350" name="Oval"/>
              <p:cNvSpPr/>
              <p:nvPr/>
            </p:nvSpPr>
            <p:spPr>
              <a:xfrm>
                <a:off x="1591978" y="0"/>
                <a:ext cx="551132" cy="535191"/>
              </a:xfrm>
              <a:prstGeom prst="ellipse">
                <a:avLst/>
              </a:prstGeom>
              <a:solidFill>
                <a:schemeClr val="accent3">
                  <a:lumOff val="44000"/>
                </a:schemeClr>
              </a:solidFill>
              <a:ln w="25400" cap="flat">
                <a:solidFill>
                  <a:schemeClr val="accent3">
                    <a:lumOff val="11000"/>
                  </a:schemeClr>
                </a:solidFill>
                <a:prstDash val="solid"/>
                <a:round/>
              </a:ln>
              <a:effectLst/>
            </p:spPr>
            <p:txBody>
              <a:bodyPr wrap="square" lIns="228600" tIns="228600" rIns="228600" bIns="228600" numCol="1" anchor="t">
                <a:noAutofit/>
              </a:bodyPr>
              <a:lstStyle/>
              <a:p>
                <a:pPr>
                  <a:buSzTx/>
                  <a:buNone/>
                </a:pPr>
                <a:endParaRPr/>
              </a:p>
            </p:txBody>
          </p:sp>
          <p:sp>
            <p:nvSpPr>
              <p:cNvPr id="351" name="Circle"/>
              <p:cNvSpPr/>
              <p:nvPr/>
            </p:nvSpPr>
            <p:spPr>
              <a:xfrm>
                <a:off x="946753" y="910654"/>
                <a:ext cx="969550" cy="969549"/>
              </a:xfrm>
              <a:prstGeom prst="ellipse">
                <a:avLst/>
              </a:prstGeom>
              <a:solidFill>
                <a:srgbClr val="941100"/>
              </a:solidFill>
              <a:ln w="25400" cap="flat">
                <a:solidFill>
                  <a:srgbClr val="941100"/>
                </a:solidFill>
                <a:prstDash val="solid"/>
                <a:round/>
              </a:ln>
              <a:effectLst/>
            </p:spPr>
            <p:txBody>
              <a:bodyPr wrap="square" lIns="228600" tIns="228600" rIns="228600" bIns="228600" numCol="1" anchor="t">
                <a:noAutofit/>
              </a:bodyPr>
              <a:lstStyle/>
              <a:p>
                <a:pPr>
                  <a:buSzTx/>
                  <a:buNone/>
                </a:pPr>
                <a:endParaRPr/>
              </a:p>
            </p:txBody>
          </p:sp>
        </p:grpSp>
        <p:sp>
          <p:nvSpPr>
            <p:cNvPr id="353" name="Line"/>
            <p:cNvSpPr/>
            <p:nvPr/>
          </p:nvSpPr>
          <p:spPr>
            <a:xfrm flipV="1">
              <a:off x="2597509" y="939825"/>
              <a:ext cx="1591433" cy="446519"/>
            </a:xfrm>
            <a:prstGeom prst="line">
              <a:avLst/>
            </a:prstGeom>
            <a:noFill/>
            <a:ln w="76200" cap="flat">
              <a:solidFill>
                <a:srgbClr val="DDDDDD"/>
              </a:solidFill>
              <a:custDash>
                <a:ds d="200000" sp="200000"/>
              </a:custDash>
              <a:miter lim="400000"/>
            </a:ln>
            <a:effectLst/>
          </p:spPr>
          <p:txBody>
            <a:bodyPr wrap="square" lIns="228600" tIns="228600" rIns="228600" bIns="228600" numCol="1" anchor="t">
              <a:noAutofit/>
            </a:bodyPr>
            <a:lstStyle/>
            <a:p>
              <a:endParaRPr/>
            </a:p>
          </p:txBody>
        </p:sp>
      </p:grpSp>
      <p:sp>
        <p:nvSpPr>
          <p:cNvPr id="355" name="‡"/>
          <p:cNvSpPr txBox="1"/>
          <p:nvPr/>
        </p:nvSpPr>
        <p:spPr>
          <a:xfrm>
            <a:off x="4853893" y="4764962"/>
            <a:ext cx="421895" cy="7733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3990975">
              <a:lnSpc>
                <a:spcPct val="100000"/>
              </a:lnSpc>
              <a:buSzTx/>
              <a:buNone/>
              <a:tabLst>
                <a:tab pos="3695700" algn="l"/>
              </a:tabLst>
              <a:defRPr sz="4500">
                <a:solidFill>
                  <a:srgbClr val="0433FF"/>
                </a:solidFill>
                <a:latin typeface="Helvetica Neue Light"/>
                <a:ea typeface="Helvetica Neue Light"/>
                <a:cs typeface="Helvetica Neue Light"/>
                <a:sym typeface="Helvetica Neue Light"/>
              </a:defRPr>
            </a:lvl1pPr>
          </a:lstStyle>
          <a:p>
            <a:r>
              <a:t>‡</a:t>
            </a:r>
          </a:p>
        </p:txBody>
      </p:sp>
      <p:sp>
        <p:nvSpPr>
          <p:cNvPr id="356" name="Rounded Rectangle 83"/>
          <p:cNvSpPr/>
          <p:nvPr/>
        </p:nvSpPr>
        <p:spPr>
          <a:xfrm>
            <a:off x="31159356" y="3851426"/>
            <a:ext cx="11467164" cy="27812704"/>
          </a:xfrm>
          <a:prstGeom prst="roundRect">
            <a:avLst>
              <a:gd name="adj" fmla="val 0"/>
            </a:avLst>
          </a:prstGeom>
          <a:solidFill>
            <a:schemeClr val="bg1"/>
          </a:solidFill>
          <a:ln w="12700">
            <a:miter lim="400000"/>
          </a:ln>
        </p:spPr>
        <p:txBody>
          <a:bodyPr lIns="228600" tIns="228600" rIns="228600" bIns="228600"/>
          <a:lstStyle/>
          <a:p>
            <a:pPr>
              <a:buSzTx/>
              <a:buNone/>
              <a:tabLst>
                <a:tab pos="546100" algn="l"/>
                <a:tab pos="673100" algn="l"/>
              </a:tabLst>
              <a:defRPr>
                <a:solidFill>
                  <a:schemeClr val="accent4">
                    <a:lumOff val="28000"/>
                  </a:schemeClr>
                </a:solidFill>
                <a:latin typeface="+mj-lt"/>
                <a:ea typeface="+mj-ea"/>
                <a:cs typeface="+mj-cs"/>
                <a:sym typeface="Helvetica"/>
              </a:defRPr>
            </a:pPr>
            <a:endParaRPr/>
          </a:p>
        </p:txBody>
      </p:sp>
      <p:sp>
        <p:nvSpPr>
          <p:cNvPr id="357" name="But it can be challenging to study processes across temperature ranges:"/>
          <p:cNvSpPr txBox="1"/>
          <p:nvPr/>
        </p:nvSpPr>
        <p:spPr>
          <a:xfrm>
            <a:off x="12119876" y="12324827"/>
            <a:ext cx="18737048" cy="713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42937">
              <a:lnSpc>
                <a:spcPct val="100000"/>
              </a:lnSpc>
              <a:buSzTx/>
              <a:buNone/>
              <a:defRPr sz="4100" b="1">
                <a:latin typeface="+mj-lt"/>
                <a:ea typeface="+mj-ea"/>
                <a:cs typeface="+mj-cs"/>
                <a:sym typeface="Helvetica"/>
              </a:defRPr>
            </a:lvl1pPr>
          </a:lstStyle>
          <a:p>
            <a:r>
              <a:t>But it can be challenging to study processes across temperature ranges:</a:t>
            </a:r>
          </a:p>
        </p:txBody>
      </p:sp>
      <p:pic>
        <p:nvPicPr>
          <p:cNvPr id="358" name="phase_trans.jpg" descr="phase_trans.jpg"/>
          <p:cNvPicPr>
            <a:picLocks noChangeAspect="1"/>
          </p:cNvPicPr>
          <p:nvPr/>
        </p:nvPicPr>
        <p:blipFill>
          <a:blip r:embed="rId16"/>
          <a:stretch>
            <a:fillRect/>
          </a:stretch>
        </p:blipFill>
        <p:spPr>
          <a:xfrm>
            <a:off x="12536745" y="13362559"/>
            <a:ext cx="5315835" cy="3939113"/>
          </a:xfrm>
          <a:prstGeom prst="rect">
            <a:avLst/>
          </a:prstGeom>
          <a:ln w="12700">
            <a:miter lim="400000"/>
          </a:ln>
        </p:spPr>
      </p:pic>
      <p:grpSp>
        <p:nvGrpSpPr>
          <p:cNvPr id="370" name="Group"/>
          <p:cNvGrpSpPr/>
          <p:nvPr/>
        </p:nvGrpSpPr>
        <p:grpSpPr>
          <a:xfrm>
            <a:off x="11743123" y="19701200"/>
            <a:ext cx="18922192" cy="8089946"/>
            <a:chOff x="0" y="0"/>
            <a:chExt cx="18922190" cy="8089946"/>
          </a:xfrm>
        </p:grpSpPr>
        <p:sp>
          <p:nvSpPr>
            <p:cNvPr id="359" name="And not all processes are Arrhenius:"/>
            <p:cNvSpPr txBox="1"/>
            <p:nvPr/>
          </p:nvSpPr>
          <p:spPr>
            <a:xfrm>
              <a:off x="0" y="0"/>
              <a:ext cx="11018862" cy="72644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lvl1pPr algn="ctr" defTabSz="642937">
                <a:lnSpc>
                  <a:spcPct val="100000"/>
                </a:lnSpc>
                <a:buSzTx/>
                <a:buNone/>
                <a:defRPr sz="4200" b="1">
                  <a:latin typeface="+mj-lt"/>
                  <a:ea typeface="+mj-ea"/>
                  <a:cs typeface="+mj-cs"/>
                  <a:sym typeface="Helvetica"/>
                </a:defRPr>
              </a:lvl1pPr>
            </a:lstStyle>
            <a:p>
              <a:r>
                <a:t>And not all processes are Arrhenius: </a:t>
              </a:r>
            </a:p>
          </p:txBody>
        </p:sp>
        <p:sp>
          <p:nvSpPr>
            <p:cNvPr id="360" name="Supercooled water diffusion exhibits non-Arrhenius behavior at cooler temperatures. In this case, the activation energy is not sufficient to describe the change in dynamics with temperature. The activation energy itself is temperature dependent."/>
            <p:cNvSpPr txBox="1"/>
            <p:nvPr/>
          </p:nvSpPr>
          <p:spPr>
            <a:xfrm>
              <a:off x="7494657" y="1267456"/>
              <a:ext cx="11214308" cy="275844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tIns="45719" rIns="45719" bIns="45719" numCol="1" anchor="t">
              <a:spAutoFit/>
            </a:bodyPr>
            <a:lstStyle/>
            <a:p>
              <a:pPr defTabSz="642937">
                <a:lnSpc>
                  <a:spcPct val="100000"/>
                </a:lnSpc>
                <a:buSzTx/>
                <a:buNone/>
                <a:defRPr sz="3500">
                  <a:solidFill>
                    <a:srgbClr val="0433FF"/>
                  </a:solidFill>
                  <a:latin typeface="+mj-lt"/>
                  <a:ea typeface="+mj-ea"/>
                  <a:cs typeface="+mj-cs"/>
                  <a:sym typeface="Helvetica"/>
                </a:defRPr>
              </a:pPr>
              <a:r>
                <a:t>Supercooled water diffusion </a:t>
              </a:r>
              <a:r>
                <a:rPr>
                  <a:solidFill>
                    <a:srgbClr val="000000"/>
                  </a:solidFill>
                </a:rPr>
                <a:t>exhibits non-Arrhenius behavior at cooler temperatures. In this case, the activation energy is not sufficient to describe the change in dynamics with temperature. </a:t>
              </a:r>
              <a:r>
                <a:rPr b="1">
                  <a:solidFill>
                    <a:srgbClr val="000000"/>
                  </a:solidFill>
                </a:rPr>
                <a:t>The activation energy itself is temperature dependent.</a:t>
              </a:r>
            </a:p>
          </p:txBody>
        </p:sp>
        <p:grpSp>
          <p:nvGrpSpPr>
            <p:cNvPr id="368" name="Group"/>
            <p:cNvGrpSpPr/>
            <p:nvPr/>
          </p:nvGrpSpPr>
          <p:grpSpPr>
            <a:xfrm>
              <a:off x="898996" y="681315"/>
              <a:ext cx="6539798" cy="7408631"/>
              <a:chOff x="0" y="0"/>
              <a:chExt cx="6539797" cy="7408630"/>
            </a:xfrm>
          </p:grpSpPr>
          <p:pic>
            <p:nvPicPr>
              <p:cNvPr id="361" name="logplot_combined2.pdf" descr="logplot_combined2.pdf"/>
              <p:cNvPicPr>
                <a:picLocks noChangeAspect="1"/>
              </p:cNvPicPr>
              <p:nvPr/>
            </p:nvPicPr>
            <p:blipFill>
              <a:blip r:embed="rId17"/>
              <a:srcRect l="62932" r="8028" b="3667"/>
              <a:stretch>
                <a:fillRect/>
              </a:stretch>
            </p:blipFill>
            <p:spPr>
              <a:xfrm>
                <a:off x="0" y="0"/>
                <a:ext cx="5955433" cy="7408630"/>
              </a:xfrm>
              <a:prstGeom prst="rect">
                <a:avLst/>
              </a:prstGeom>
              <a:ln w="12700" cap="flat">
                <a:noFill/>
                <a:miter lim="400000"/>
              </a:ln>
              <a:effectLst/>
            </p:spPr>
          </p:pic>
          <p:sp>
            <p:nvSpPr>
              <p:cNvPr id="362" name="see, e.g., Xu et al.. Proc. Natl. Acad. Sci. 113, 14921–14925 (2016)."/>
              <p:cNvSpPr txBox="1"/>
              <p:nvPr/>
            </p:nvSpPr>
            <p:spPr>
              <a:xfrm rot="16200000">
                <a:off x="2811180" y="3342006"/>
                <a:ext cx="6704755" cy="75247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1437" tIns="71437" rIns="71437" bIns="71437" numCol="1" anchor="ctr">
                <a:spAutoFit/>
              </a:bodyPr>
              <a:lstStyle/>
              <a:p>
                <a:pPr defTabSz="457200">
                  <a:lnSpc>
                    <a:spcPct val="100000"/>
                  </a:lnSpc>
                  <a:buSzTx/>
                  <a:buNone/>
                  <a:defRPr sz="2000">
                    <a:solidFill>
                      <a:srgbClr val="FF2600"/>
                    </a:solidFill>
                    <a:latin typeface="Helvetica Light"/>
                    <a:ea typeface="Helvetica Light"/>
                    <a:cs typeface="Helvetica Light"/>
                    <a:sym typeface="Helvetica Light"/>
                  </a:defRPr>
                </a:pPr>
                <a:r>
                  <a:t>see, </a:t>
                </a:r>
                <a:r>
                  <a:rPr i="1">
                    <a:latin typeface="+mj-lt"/>
                    <a:ea typeface="+mj-ea"/>
                    <a:cs typeface="+mj-cs"/>
                    <a:sym typeface="Helvetica"/>
                  </a:rPr>
                  <a:t>e.g</a:t>
                </a:r>
                <a:r>
                  <a:t>., Xu </a:t>
                </a:r>
                <a:r>
                  <a:rPr i="1">
                    <a:latin typeface="+mj-lt"/>
                    <a:ea typeface="+mj-ea"/>
                    <a:cs typeface="+mj-cs"/>
                    <a:sym typeface="Helvetica"/>
                  </a:rPr>
                  <a:t>et al.</a:t>
                </a:r>
                <a:r>
                  <a:t>. </a:t>
                </a:r>
                <a:r>
                  <a:rPr i="1">
                    <a:latin typeface="+mj-lt"/>
                    <a:ea typeface="+mj-ea"/>
                    <a:cs typeface="+mj-cs"/>
                    <a:sym typeface="Helvetica"/>
                  </a:rPr>
                  <a:t>Proc. Natl. Acad. Sci.</a:t>
                </a:r>
                <a:r>
                  <a:t> </a:t>
                </a:r>
                <a:r>
                  <a:rPr>
                    <a:latin typeface="+mj-lt"/>
                    <a:ea typeface="+mj-ea"/>
                    <a:cs typeface="+mj-cs"/>
                    <a:sym typeface="Helvetica"/>
                  </a:rPr>
                  <a:t>113</a:t>
                </a:r>
                <a:r>
                  <a:t>, 14921–14925 (2016).</a:t>
                </a:r>
              </a:p>
            </p:txBody>
          </p:sp>
          <p:sp>
            <p:nvSpPr>
              <p:cNvPr id="363" name="Arrhenius"/>
              <p:cNvSpPr txBox="1"/>
              <p:nvPr/>
            </p:nvSpPr>
            <p:spPr>
              <a:xfrm>
                <a:off x="2812741" y="2125857"/>
                <a:ext cx="1514408" cy="5238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algn="ctr" defTabSz="642937">
                  <a:lnSpc>
                    <a:spcPct val="100000"/>
                  </a:lnSpc>
                  <a:buSzTx/>
                  <a:buNone/>
                  <a:defRPr sz="2500">
                    <a:solidFill>
                      <a:srgbClr val="FF2600"/>
                    </a:solidFill>
                    <a:latin typeface="+mj-lt"/>
                    <a:ea typeface="+mj-ea"/>
                    <a:cs typeface="+mj-cs"/>
                    <a:sym typeface="Helvetica"/>
                  </a:defRPr>
                </a:lvl1pPr>
              </a:lstStyle>
              <a:p>
                <a:r>
                  <a:t>Arrhenius</a:t>
                </a:r>
              </a:p>
            </p:txBody>
          </p:sp>
          <p:sp>
            <p:nvSpPr>
              <p:cNvPr id="364" name="Simulation"/>
              <p:cNvSpPr txBox="1"/>
              <p:nvPr/>
            </p:nvSpPr>
            <p:spPr>
              <a:xfrm>
                <a:off x="1238313" y="2789314"/>
                <a:ext cx="1637966" cy="5238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defTabSz="642937">
                  <a:lnSpc>
                    <a:spcPct val="100000"/>
                  </a:lnSpc>
                  <a:buSzTx/>
                  <a:buNone/>
                  <a:defRPr sz="2500">
                    <a:latin typeface="+mj-lt"/>
                    <a:ea typeface="+mj-ea"/>
                    <a:cs typeface="+mj-cs"/>
                    <a:sym typeface="Helvetica"/>
                  </a:defRPr>
                </a:lvl1pPr>
              </a:lstStyle>
              <a:p>
                <a:r>
                  <a:t>Simulation</a:t>
                </a:r>
              </a:p>
            </p:txBody>
          </p:sp>
          <p:sp>
            <p:nvSpPr>
              <p:cNvPr id="365" name="Experiment"/>
              <p:cNvSpPr txBox="1"/>
              <p:nvPr/>
            </p:nvSpPr>
            <p:spPr>
              <a:xfrm>
                <a:off x="2199878" y="4097005"/>
                <a:ext cx="1761369" cy="523876"/>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numCol="1" anchor="ctr">
                <a:spAutoFit/>
              </a:bodyPr>
              <a:lstStyle>
                <a:lvl1pPr defTabSz="642937">
                  <a:lnSpc>
                    <a:spcPct val="100000"/>
                  </a:lnSpc>
                  <a:buSzTx/>
                  <a:buNone/>
                  <a:defRPr sz="2500">
                    <a:solidFill>
                      <a:srgbClr val="0433FF"/>
                    </a:solidFill>
                    <a:latin typeface="+mj-lt"/>
                    <a:ea typeface="+mj-ea"/>
                    <a:cs typeface="+mj-cs"/>
                    <a:sym typeface="Helvetica"/>
                  </a:defRPr>
                </a:lvl1pPr>
              </a:lstStyle>
              <a:p>
                <a:r>
                  <a:t>Experiment</a:t>
                </a:r>
              </a:p>
            </p:txBody>
          </p:sp>
          <mc:AlternateContent xmlns:mc="http://schemas.openxmlformats.org/markup-compatibility/2006" xmlns:a14="http://schemas.microsoft.com/office/drawing/2010/main">
            <mc:Choice Requires="a14">
              <p:sp>
                <p:nvSpPr>
                  <p:cNvPr id="366" name="Text"/>
                  <p:cNvSpPr txBox="1"/>
                  <p:nvPr/>
                </p:nvSpPr>
                <p:spPr>
                  <a:xfrm>
                    <a:off x="3388836" y="2763117"/>
                    <a:ext cx="1966882" cy="576271"/>
                  </a:xfrm>
                  <a:prstGeom prst="rect">
                    <a:avLst/>
                  </a:prstGeom>
                  <a:solidFill>
                    <a:schemeClr val="accent3">
                      <a:lumOff val="44000"/>
                    </a:schemeClr>
                  </a:solidFill>
                  <a:ln w="25400" cap="flat">
                    <a:solidFill>
                      <a:srgbClr val="EE220C"/>
                    </a:solidFill>
                    <a:prstDash val="solid"/>
                    <a:miter lim="400000"/>
                  </a:ln>
                  <a:effectLst/>
                  <a:extLst>
                    <a:ext uri="{C572A759-6A51-4108-AA02-DFA0A04FC94B}">
                      <ma14:wrappingTextBoxFlag xmlns="" xmlns:m="http://schemas.openxmlformats.org/officeDocument/2006/math" xmlns:ma14="http://schemas.microsoft.com/office/mac/drawingml/2011/main" val="1"/>
                    </a:ext>
                  </a:extLst>
                </p:spPr>
                <p:txBody>
                  <a:bodyPr wrap="none" lIns="71437" tIns="71437" rIns="71437" bIns="71437" numCol="1" anchor="ctr">
                    <a:spAutoFit/>
                  </a:bodyPr>
                  <a:lstStyle>
                    <a:lvl1pPr algn="ctr" defTabSz="642937">
                      <a:lnSpc>
                        <a:spcPct val="100000"/>
                      </a:lnSpc>
                      <a:buSzTx/>
                      <a:buNone/>
                      <a:defRPr sz="2500">
                        <a:solidFill>
                          <a:srgbClr val="FF2600"/>
                        </a:solidFill>
                        <a:latin typeface="+mj-lt"/>
                        <a:ea typeface="+mj-ea"/>
                        <a:cs typeface="+mj-cs"/>
                        <a:sym typeface="Helvetica"/>
                      </a:defRPr>
                    </a:lvl1pPr>
                  </a:lstStyle>
                  <a:p>
                    <a:pPr/>
                    <a14:m>
                      <m:oMathPara xmlns:m="http://schemas.openxmlformats.org/officeDocument/2006/math">
                        <m:oMathParaPr>
                          <m:jc m:val="center"/>
                        </m:oMathParaPr>
                        <m:oMath xmlns:m="http://schemas.openxmlformats.org/officeDocument/2006/math">
                          <m:r>
                            <a:rPr sz="3050" i="1">
                              <a:solidFill>
                                <a:srgbClr val="FF2600"/>
                              </a:solidFill>
                              <a:latin typeface="Cambria Math" panose="02040503050406030204" pitchFamily="18" charset="0"/>
                            </a:rPr>
                            <m:t>𝑑</m:t>
                          </m:r>
                          <m:sSub>
                            <m:sSubPr>
                              <m:ctrlPr>
                                <a:rPr sz="3050" i="1">
                                  <a:solidFill>
                                    <a:srgbClr val="FF2600"/>
                                  </a:solidFill>
                                  <a:latin typeface="Cambria Math" panose="02040503050406030204" pitchFamily="18" charset="0"/>
                                </a:rPr>
                              </m:ctrlPr>
                            </m:sSubPr>
                            <m:e>
                              <m:r>
                                <a:rPr sz="3050" i="1">
                                  <a:solidFill>
                                    <a:srgbClr val="FF2600"/>
                                  </a:solidFill>
                                  <a:latin typeface="Cambria Math" panose="02040503050406030204" pitchFamily="18" charset="0"/>
                                </a:rPr>
                                <m:t>𝐸</m:t>
                              </m:r>
                            </m:e>
                            <m:sub>
                              <m:r>
                                <a:rPr sz="3050" i="1">
                                  <a:solidFill>
                                    <a:srgbClr val="FF2600"/>
                                  </a:solidFill>
                                  <a:latin typeface="Cambria Math" panose="02040503050406030204" pitchFamily="18" charset="0"/>
                                </a:rPr>
                                <m:t>𝑎</m:t>
                              </m:r>
                            </m:sub>
                          </m:sSub>
                          <m:r>
                            <a:rPr sz="3050" i="1">
                              <a:solidFill>
                                <a:srgbClr val="FF2600"/>
                              </a:solidFill>
                              <a:latin typeface="Cambria Math" panose="02040503050406030204" pitchFamily="18" charset="0"/>
                            </a:rPr>
                            <m:t>/</m:t>
                          </m:r>
                          <m:r>
                            <a:rPr sz="3050" i="1">
                              <a:solidFill>
                                <a:srgbClr val="FF2600"/>
                              </a:solidFill>
                              <a:latin typeface="Cambria Math" panose="02040503050406030204" pitchFamily="18" charset="0"/>
                            </a:rPr>
                            <m:t>𝑑</m:t>
                          </m:r>
                          <m:r>
                            <a:rPr sz="3050" i="1">
                              <a:solidFill>
                                <a:srgbClr val="FF2600"/>
                              </a:solidFill>
                              <a:latin typeface="Cambria Math" panose="02040503050406030204" pitchFamily="18" charset="0"/>
                            </a:rPr>
                            <m:t>𝛽</m:t>
                          </m:r>
                          <m:r>
                            <a:rPr sz="3050" i="1">
                              <a:solidFill>
                                <a:srgbClr val="FF2600"/>
                              </a:solidFill>
                              <a:latin typeface="Cambria Math" panose="02040503050406030204" pitchFamily="18" charset="0"/>
                            </a:rPr>
                            <m:t>=0</m:t>
                          </m:r>
                        </m:oMath>
                      </m:oMathPara>
                    </a14:m>
                    <a:endParaRPr/>
                  </a:p>
                </p:txBody>
              </p:sp>
            </mc:Choice>
            <mc:Fallback xmlns="">
              <p:sp>
                <p:nvSpPr>
                  <p:cNvPr id="366" name="Text"/>
                  <p:cNvSpPr txBox="1">
                    <a:spLocks noRot="1" noChangeAspect="1" noMove="1" noResize="1" noEditPoints="1" noAdjustHandles="1" noChangeArrowheads="1" noChangeShapeType="1" noTextEdit="1"/>
                  </p:cNvSpPr>
                  <p:nvPr/>
                </p:nvSpPr>
                <p:spPr>
                  <a:xfrm>
                    <a:off x="3388836" y="2763117"/>
                    <a:ext cx="1966882" cy="576271"/>
                  </a:xfrm>
                  <a:prstGeom prst="rect">
                    <a:avLst/>
                  </a:prstGeom>
                  <a:blipFill>
                    <a:blip r:embed="rId18"/>
                    <a:stretch>
                      <a:fillRect l="-2454"/>
                    </a:stretch>
                  </a:blipFill>
                  <a:ln w="25400" cap="flat">
                    <a:solidFill>
                      <a:srgbClr val="EE220C"/>
                    </a:solidFill>
                    <a:prstDash val="solid"/>
                    <a:miter lim="400000"/>
                  </a:ln>
                  <a:effectLst/>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7" name="Text"/>
                  <p:cNvSpPr txBox="1"/>
                  <p:nvPr/>
                </p:nvSpPr>
                <p:spPr>
                  <a:xfrm>
                    <a:off x="2097122" y="4732415"/>
                    <a:ext cx="1966882" cy="576271"/>
                  </a:xfrm>
                  <a:prstGeom prst="rect">
                    <a:avLst/>
                  </a:prstGeom>
                  <a:solidFill>
                    <a:schemeClr val="accent3">
                      <a:lumOff val="44000"/>
                    </a:schemeClr>
                  </a:solidFill>
                  <a:ln w="25400" cap="flat">
                    <a:solidFill>
                      <a:srgbClr val="0433FF"/>
                    </a:solidFill>
                    <a:prstDash val="solid"/>
                    <a:miter lim="400000"/>
                  </a:ln>
                  <a:effectLst/>
                  <a:extLst>
                    <a:ext uri="{C572A759-6A51-4108-AA02-DFA0A04FC94B}">
                      <ma14:wrappingTextBoxFlag xmlns="" xmlns:m="http://schemas.openxmlformats.org/officeDocument/2006/math" xmlns:ma14="http://schemas.microsoft.com/office/mac/drawingml/2011/main" val="1"/>
                    </a:ext>
                  </a:extLst>
                </p:spPr>
                <p:txBody>
                  <a:bodyPr wrap="none" lIns="71437" tIns="71437" rIns="71437" bIns="71437" numCol="1" anchor="ctr">
                    <a:spAutoFit/>
                  </a:bodyPr>
                  <a:lstStyle>
                    <a:lvl1pPr algn="ctr" defTabSz="642937">
                      <a:lnSpc>
                        <a:spcPct val="100000"/>
                      </a:lnSpc>
                      <a:buSzTx/>
                      <a:buNone/>
                      <a:defRPr sz="2500">
                        <a:solidFill>
                          <a:srgbClr val="0433FF"/>
                        </a:solidFill>
                        <a:latin typeface="+mj-lt"/>
                        <a:ea typeface="+mj-ea"/>
                        <a:cs typeface="+mj-cs"/>
                        <a:sym typeface="Helvetica"/>
                      </a:defRPr>
                    </a:lvl1pPr>
                  </a:lstStyle>
                  <a:p>
                    <a:pPr/>
                    <a14:m>
                      <m:oMathPara xmlns:m="http://schemas.openxmlformats.org/officeDocument/2006/math">
                        <m:oMathParaPr>
                          <m:jc m:val="center"/>
                        </m:oMathParaPr>
                        <m:oMath xmlns:m="http://schemas.openxmlformats.org/officeDocument/2006/math">
                          <m:r>
                            <a:rPr sz="3050" i="1">
                              <a:solidFill>
                                <a:srgbClr val="0432FF"/>
                              </a:solidFill>
                              <a:latin typeface="Cambria Math" panose="02040503050406030204" pitchFamily="18" charset="0"/>
                            </a:rPr>
                            <m:t>𝑑</m:t>
                          </m:r>
                          <m:sSub>
                            <m:sSubPr>
                              <m:ctrlPr>
                                <a:rPr sz="3050" i="1">
                                  <a:solidFill>
                                    <a:srgbClr val="0432FF"/>
                                  </a:solidFill>
                                  <a:latin typeface="Cambria Math" panose="02040503050406030204" pitchFamily="18" charset="0"/>
                                </a:rPr>
                              </m:ctrlPr>
                            </m:sSubPr>
                            <m:e>
                              <m:r>
                                <a:rPr sz="3050" i="1">
                                  <a:solidFill>
                                    <a:srgbClr val="0432FF"/>
                                  </a:solidFill>
                                  <a:latin typeface="Cambria Math" panose="02040503050406030204" pitchFamily="18" charset="0"/>
                                </a:rPr>
                                <m:t>𝐸</m:t>
                              </m:r>
                            </m:e>
                            <m:sub>
                              <m:r>
                                <a:rPr sz="3050" i="1">
                                  <a:solidFill>
                                    <a:srgbClr val="0432FF"/>
                                  </a:solidFill>
                                  <a:latin typeface="Cambria Math" panose="02040503050406030204" pitchFamily="18" charset="0"/>
                                </a:rPr>
                                <m:t>𝑎</m:t>
                              </m:r>
                            </m:sub>
                          </m:sSub>
                          <m:r>
                            <a:rPr sz="3050" i="1">
                              <a:solidFill>
                                <a:srgbClr val="0432FF"/>
                              </a:solidFill>
                              <a:latin typeface="Cambria Math" panose="02040503050406030204" pitchFamily="18" charset="0"/>
                            </a:rPr>
                            <m:t>/</m:t>
                          </m:r>
                          <m:r>
                            <a:rPr sz="3050" i="1">
                              <a:solidFill>
                                <a:srgbClr val="0432FF"/>
                              </a:solidFill>
                              <a:latin typeface="Cambria Math" panose="02040503050406030204" pitchFamily="18" charset="0"/>
                            </a:rPr>
                            <m:t>𝑑</m:t>
                          </m:r>
                          <m:r>
                            <a:rPr sz="3050" i="1">
                              <a:solidFill>
                                <a:srgbClr val="0432FF"/>
                              </a:solidFill>
                              <a:latin typeface="Cambria Math" panose="02040503050406030204" pitchFamily="18" charset="0"/>
                            </a:rPr>
                            <m:t>𝛽</m:t>
                          </m:r>
                          <m:r>
                            <a:rPr sz="3050" i="1">
                              <a:solidFill>
                                <a:srgbClr val="0432FF"/>
                              </a:solidFill>
                              <a:latin typeface="Cambria Math" panose="02040503050406030204" pitchFamily="18" charset="0"/>
                            </a:rPr>
                            <m:t>≠0</m:t>
                          </m:r>
                        </m:oMath>
                      </m:oMathPara>
                    </a14:m>
                    <a:endParaRPr/>
                  </a:p>
                </p:txBody>
              </p:sp>
            </mc:Choice>
            <mc:Fallback xmlns="">
              <p:sp>
                <p:nvSpPr>
                  <p:cNvPr id="367" name="Text"/>
                  <p:cNvSpPr txBox="1">
                    <a:spLocks noRot="1" noChangeAspect="1" noMove="1" noResize="1" noEditPoints="1" noAdjustHandles="1" noChangeArrowheads="1" noChangeShapeType="1" noTextEdit="1"/>
                  </p:cNvSpPr>
                  <p:nvPr/>
                </p:nvSpPr>
                <p:spPr>
                  <a:xfrm>
                    <a:off x="2097122" y="4732415"/>
                    <a:ext cx="1966882" cy="576271"/>
                  </a:xfrm>
                  <a:prstGeom prst="rect">
                    <a:avLst/>
                  </a:prstGeom>
                  <a:blipFill>
                    <a:blip r:embed="rId19"/>
                    <a:stretch>
                      <a:fillRect l="-2446"/>
                    </a:stretch>
                  </a:blipFill>
                  <a:ln w="25400" cap="flat">
                    <a:solidFill>
                      <a:srgbClr val="0433FF"/>
                    </a:solidFill>
                    <a:prstDash val="solid"/>
                    <a:miter lim="400000"/>
                  </a:ln>
                  <a:effectLst/>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69" name="is a key measure of non-Arrhenius behavior. When  , or when the relationship of   vs.   is linear, the process is Arrhenius.…"/>
                <p:cNvSpPr txBox="1"/>
                <p:nvPr/>
              </p:nvSpPr>
              <p:spPr>
                <a:xfrm>
                  <a:off x="7707882" y="4566913"/>
                  <a:ext cx="11214308" cy="2917176"/>
                </a:xfrm>
                <a:prstGeom prst="rect">
                  <a:avLst/>
                </a:prstGeom>
                <a:noFill/>
                <a:ln w="12700" cap="flat">
                  <a:noFill/>
                  <a:miter lim="400000"/>
                </a:ln>
                <a:effectLst/>
                <a:extLst>
                  <a:ext uri="{C572A759-6A51-4108-AA02-DFA0A04FC94B}">
                    <ma14:wrappingTextBoxFlag xmlns="" xmlns:m="http://schemas.openxmlformats.org/officeDocument/2006/math" xmlns:ma14="http://schemas.microsoft.com/office/mac/drawingml/2011/main" val="1"/>
                  </a:ext>
                </a:extLst>
              </p:spPr>
              <p:txBody>
                <a:bodyPr wrap="square" lIns="45719" tIns="45719" rIns="45719" bIns="45719" numCol="1" anchor="t">
                  <a:spAutoFit/>
                </a:bodyPr>
                <a:lstStyle/>
                <a:p>
                  <a:pPr defTabSz="642937">
                    <a:lnSpc>
                      <a:spcPct val="100000"/>
                    </a:lnSpc>
                    <a:buSzTx/>
                    <a:buNone/>
                    <a:defRPr sz="3500">
                      <a:solidFill>
                        <a:srgbClr val="0433FF"/>
                      </a:solidFill>
                      <a:latin typeface="+mj-lt"/>
                      <a:ea typeface="+mj-ea"/>
                      <a:cs typeface="+mj-cs"/>
                      <a:sym typeface="Helvetica"/>
                    </a:defRPr>
                  </a:pPr>
                  <a14:m>
                    <m:oMath xmlns:m="http://schemas.openxmlformats.org/officeDocument/2006/math">
                      <m:r>
                        <a:rPr sz="4250" i="1">
                          <a:solidFill>
                            <a:srgbClr val="0432FF"/>
                          </a:solidFill>
                          <a:latin typeface="Cambria Math" panose="02040503050406030204" pitchFamily="18" charset="0"/>
                        </a:rPr>
                        <m:t>𝑑</m:t>
                      </m:r>
                      <m:sSub>
                        <m:sSubPr>
                          <m:ctrlPr>
                            <a:rPr sz="4250" i="1">
                              <a:solidFill>
                                <a:srgbClr val="0432FF"/>
                              </a:solidFill>
                              <a:latin typeface="Cambria Math" panose="02040503050406030204" pitchFamily="18" charset="0"/>
                            </a:rPr>
                          </m:ctrlPr>
                        </m:sSubPr>
                        <m:e>
                          <m:r>
                            <a:rPr sz="4250" i="1">
                              <a:solidFill>
                                <a:srgbClr val="0432FF"/>
                              </a:solidFill>
                              <a:latin typeface="Cambria Math" panose="02040503050406030204" pitchFamily="18" charset="0"/>
                            </a:rPr>
                            <m:t>𝐸</m:t>
                          </m:r>
                        </m:e>
                        <m:sub>
                          <m:r>
                            <a:rPr sz="4250" i="1">
                              <a:solidFill>
                                <a:srgbClr val="0432FF"/>
                              </a:solidFill>
                              <a:latin typeface="Cambria Math" panose="02040503050406030204" pitchFamily="18" charset="0"/>
                            </a:rPr>
                            <m:t>𝑎</m:t>
                          </m:r>
                        </m:sub>
                      </m:sSub>
                      <m:r>
                        <a:rPr sz="4250" i="1">
                          <a:solidFill>
                            <a:srgbClr val="0432FF"/>
                          </a:solidFill>
                          <a:latin typeface="Cambria Math" panose="02040503050406030204" pitchFamily="18" charset="0"/>
                        </a:rPr>
                        <m:t>/</m:t>
                      </m:r>
                      <m:r>
                        <a:rPr sz="4250" i="1">
                          <a:solidFill>
                            <a:srgbClr val="0432FF"/>
                          </a:solidFill>
                          <a:latin typeface="Cambria Math" panose="02040503050406030204" pitchFamily="18" charset="0"/>
                        </a:rPr>
                        <m:t>𝑑</m:t>
                      </m:r>
                      <m:r>
                        <a:rPr sz="4250" i="1">
                          <a:solidFill>
                            <a:srgbClr val="0432FF"/>
                          </a:solidFill>
                          <a:latin typeface="Cambria Math" panose="02040503050406030204" pitchFamily="18" charset="0"/>
                        </a:rPr>
                        <m:t>𝛽</m:t>
                      </m:r>
                    </m:oMath>
                  </a14:m>
                  <a:r>
                    <a:t> </a:t>
                  </a:r>
                  <a:r>
                    <a:rPr>
                      <a:solidFill>
                        <a:srgbClr val="000000"/>
                      </a:solidFill>
                    </a:rPr>
                    <a:t>is a key measure of non-Arrhenius behavior. When </a:t>
                  </a:r>
                  <a14:m>
                    <m:oMath xmlns:m="http://schemas.openxmlformats.org/officeDocument/2006/math">
                      <m:r>
                        <a:rPr sz="4250" i="1">
                          <a:solidFill>
                            <a:srgbClr val="000000"/>
                          </a:solidFill>
                          <a:latin typeface="Cambria Math" panose="02040503050406030204" pitchFamily="18" charset="0"/>
                        </a:rPr>
                        <m:t>𝑑</m:t>
                      </m:r>
                      <m:sSub>
                        <m:sSubPr>
                          <m:ctrlPr>
                            <a:rPr sz="4250" i="1">
                              <a:solidFill>
                                <a:srgbClr val="000000"/>
                              </a:solidFill>
                              <a:latin typeface="Cambria Math" panose="02040503050406030204" pitchFamily="18" charset="0"/>
                            </a:rPr>
                          </m:ctrlPr>
                        </m:sSubPr>
                        <m:e>
                          <m:r>
                            <a:rPr sz="4250" i="1">
                              <a:solidFill>
                                <a:srgbClr val="000000"/>
                              </a:solidFill>
                              <a:latin typeface="Cambria Math" panose="02040503050406030204" pitchFamily="18" charset="0"/>
                            </a:rPr>
                            <m:t>𝐸</m:t>
                          </m:r>
                        </m:e>
                        <m:sub>
                          <m:r>
                            <a:rPr sz="4250" i="1">
                              <a:solidFill>
                                <a:srgbClr val="000000"/>
                              </a:solidFill>
                              <a:latin typeface="Cambria Math" panose="02040503050406030204" pitchFamily="18" charset="0"/>
                            </a:rPr>
                            <m:t>𝑎</m:t>
                          </m:r>
                        </m:sub>
                      </m:sSub>
                      <m:r>
                        <a:rPr sz="4250" i="1">
                          <a:solidFill>
                            <a:srgbClr val="000000"/>
                          </a:solidFill>
                          <a:latin typeface="Cambria Math" panose="02040503050406030204" pitchFamily="18" charset="0"/>
                        </a:rPr>
                        <m:t>/</m:t>
                      </m:r>
                      <m:r>
                        <a:rPr sz="4250" i="1">
                          <a:solidFill>
                            <a:srgbClr val="000000"/>
                          </a:solidFill>
                          <a:latin typeface="Cambria Math" panose="02040503050406030204" pitchFamily="18" charset="0"/>
                        </a:rPr>
                        <m:t>𝑑</m:t>
                      </m:r>
                      <m:r>
                        <a:rPr sz="4250" i="1">
                          <a:solidFill>
                            <a:srgbClr val="000000"/>
                          </a:solidFill>
                          <a:latin typeface="Cambria Math" panose="02040503050406030204" pitchFamily="18" charset="0"/>
                        </a:rPr>
                        <m:t>𝛽</m:t>
                      </m:r>
                      <m:r>
                        <a:rPr sz="4250" i="1">
                          <a:solidFill>
                            <a:srgbClr val="000000"/>
                          </a:solidFill>
                          <a:latin typeface="Cambria Math" panose="02040503050406030204" pitchFamily="18" charset="0"/>
                        </a:rPr>
                        <m:t>=0</m:t>
                      </m:r>
                    </m:oMath>
                  </a14:m>
                  <a:r>
                    <a:rPr>
                      <a:solidFill>
                        <a:srgbClr val="000000"/>
                      </a:solidFill>
                    </a:rPr>
                    <a:t>, or when the relationship of </a:t>
                  </a:r>
                  <a14:m>
                    <m:oMath xmlns:m="http://schemas.openxmlformats.org/officeDocument/2006/math">
                      <m:r>
                        <m:rPr>
                          <m:sty m:val="p"/>
                        </m:rPr>
                        <a:rPr sz="4250" i="1">
                          <a:solidFill>
                            <a:srgbClr val="000000"/>
                          </a:solidFill>
                          <a:latin typeface="Cambria Math" panose="02040503050406030204" pitchFamily="18" charset="0"/>
                        </a:rPr>
                        <m:t>ln</m:t>
                      </m:r>
                      <m:r>
                        <a:rPr sz="4250" i="1">
                          <a:solidFill>
                            <a:srgbClr val="000000"/>
                          </a:solidFill>
                          <a:latin typeface="Cambria Math" panose="02040503050406030204" pitchFamily="18" charset="0"/>
                        </a:rPr>
                        <m:t>𝐷</m:t>
                      </m:r>
                    </m:oMath>
                  </a14:m>
                  <a:r>
                    <a:rPr>
                      <a:solidFill>
                        <a:srgbClr val="000000"/>
                      </a:solidFill>
                    </a:rPr>
                    <a:t> vs. </a:t>
                  </a:r>
                  <a14:m>
                    <m:oMath xmlns:m="http://schemas.openxmlformats.org/officeDocument/2006/math">
                      <m:f>
                        <m:fPr>
                          <m:type m:val="lin"/>
                          <m:ctrlPr>
                            <a:rPr sz="4250" i="1">
                              <a:solidFill>
                                <a:srgbClr val="000000"/>
                              </a:solidFill>
                              <a:latin typeface="Cambria Math" panose="02040503050406030204" pitchFamily="18" charset="0"/>
                            </a:rPr>
                          </m:ctrlPr>
                        </m:fPr>
                        <m:num>
                          <m:r>
                            <a:rPr sz="4250" i="1">
                              <a:solidFill>
                                <a:srgbClr val="000000"/>
                              </a:solidFill>
                              <a:latin typeface="Cambria Math" panose="02040503050406030204" pitchFamily="18" charset="0"/>
                            </a:rPr>
                            <m:t>1</m:t>
                          </m:r>
                        </m:num>
                        <m:den>
                          <m:r>
                            <a:rPr sz="4250" i="1">
                              <a:solidFill>
                                <a:srgbClr val="000000"/>
                              </a:solidFill>
                              <a:latin typeface="Cambria Math" panose="02040503050406030204" pitchFamily="18" charset="0"/>
                            </a:rPr>
                            <m:t>𝑇</m:t>
                          </m:r>
                        </m:den>
                      </m:f>
                    </m:oMath>
                  </a14:m>
                  <a:r>
                    <a:rPr>
                      <a:solidFill>
                        <a:srgbClr val="000000"/>
                      </a:solidFill>
                    </a:rPr>
                    <a:t> is linear, the process is Arrhenius. </a:t>
                  </a:r>
                </a:p>
                <a:p>
                  <a:pPr defTabSz="642937">
                    <a:lnSpc>
                      <a:spcPct val="100000"/>
                    </a:lnSpc>
                    <a:buSzTx/>
                    <a:buNone/>
                    <a:defRPr sz="3500">
                      <a:solidFill>
                        <a:srgbClr val="0433FF"/>
                      </a:solidFill>
                      <a:latin typeface="+mj-lt"/>
                      <a:ea typeface="+mj-ea"/>
                      <a:cs typeface="+mj-cs"/>
                      <a:sym typeface="Helvetica"/>
                    </a:defRPr>
                  </a:pPr>
                  <a:r>
                    <a:rPr>
                      <a:solidFill>
                        <a:srgbClr val="000000"/>
                      </a:solidFill>
                    </a:rPr>
                    <a:t>When </a:t>
                  </a:r>
                  <a14:m>
                    <m:oMath xmlns:m="http://schemas.openxmlformats.org/officeDocument/2006/math">
                      <m:r>
                        <a:rPr sz="4250" i="1">
                          <a:solidFill>
                            <a:srgbClr val="000000"/>
                          </a:solidFill>
                          <a:latin typeface="Cambria Math" panose="02040503050406030204" pitchFamily="18" charset="0"/>
                        </a:rPr>
                        <m:t>𝑑</m:t>
                      </m:r>
                      <m:sSub>
                        <m:sSubPr>
                          <m:ctrlPr>
                            <a:rPr sz="4250" i="1">
                              <a:solidFill>
                                <a:srgbClr val="000000"/>
                              </a:solidFill>
                              <a:latin typeface="Cambria Math" panose="02040503050406030204" pitchFamily="18" charset="0"/>
                            </a:rPr>
                          </m:ctrlPr>
                        </m:sSubPr>
                        <m:e>
                          <m:r>
                            <a:rPr sz="4250" i="1">
                              <a:solidFill>
                                <a:srgbClr val="000000"/>
                              </a:solidFill>
                              <a:latin typeface="Cambria Math" panose="02040503050406030204" pitchFamily="18" charset="0"/>
                            </a:rPr>
                            <m:t>𝐸</m:t>
                          </m:r>
                        </m:e>
                        <m:sub>
                          <m:r>
                            <a:rPr sz="4250" i="1">
                              <a:solidFill>
                                <a:srgbClr val="000000"/>
                              </a:solidFill>
                              <a:latin typeface="Cambria Math" panose="02040503050406030204" pitchFamily="18" charset="0"/>
                            </a:rPr>
                            <m:t>𝑎</m:t>
                          </m:r>
                        </m:sub>
                      </m:sSub>
                      <m:r>
                        <a:rPr sz="4250" i="1">
                          <a:solidFill>
                            <a:srgbClr val="000000"/>
                          </a:solidFill>
                          <a:latin typeface="Cambria Math" panose="02040503050406030204" pitchFamily="18" charset="0"/>
                        </a:rPr>
                        <m:t>/</m:t>
                      </m:r>
                      <m:r>
                        <a:rPr sz="4250" i="1">
                          <a:solidFill>
                            <a:srgbClr val="000000"/>
                          </a:solidFill>
                          <a:latin typeface="Cambria Math" panose="02040503050406030204" pitchFamily="18" charset="0"/>
                        </a:rPr>
                        <m:t>𝑑</m:t>
                      </m:r>
                      <m:r>
                        <a:rPr sz="4250" i="1">
                          <a:solidFill>
                            <a:srgbClr val="000000"/>
                          </a:solidFill>
                          <a:latin typeface="Cambria Math" panose="02040503050406030204" pitchFamily="18" charset="0"/>
                        </a:rPr>
                        <m:t>𝛽</m:t>
                      </m:r>
                      <m:r>
                        <a:rPr sz="4250" i="1">
                          <a:solidFill>
                            <a:srgbClr val="000000"/>
                          </a:solidFill>
                          <a:latin typeface="Cambria Math" panose="02040503050406030204" pitchFamily="18" charset="0"/>
                        </a:rPr>
                        <m:t>≠0</m:t>
                      </m:r>
                    </m:oMath>
                  </a14:m>
                  <a:r>
                    <a:rPr>
                      <a:solidFill>
                        <a:srgbClr val="000000"/>
                      </a:solidFill>
                    </a:rPr>
                    <a:t>, or when the relationship of </a:t>
                  </a:r>
                  <a14:m>
                    <m:oMath xmlns:m="http://schemas.openxmlformats.org/officeDocument/2006/math">
                      <m:r>
                        <m:rPr>
                          <m:sty m:val="p"/>
                        </m:rPr>
                        <a:rPr sz="4250" i="1">
                          <a:solidFill>
                            <a:srgbClr val="000000"/>
                          </a:solidFill>
                          <a:latin typeface="Cambria Math" panose="02040503050406030204" pitchFamily="18" charset="0"/>
                        </a:rPr>
                        <m:t>ln</m:t>
                      </m:r>
                      <m:r>
                        <a:rPr sz="4250" i="1">
                          <a:solidFill>
                            <a:srgbClr val="000000"/>
                          </a:solidFill>
                          <a:latin typeface="Cambria Math" panose="02040503050406030204" pitchFamily="18" charset="0"/>
                        </a:rPr>
                        <m:t>𝐷</m:t>
                      </m:r>
                    </m:oMath>
                  </a14:m>
                  <a:r>
                    <a:rPr>
                      <a:solidFill>
                        <a:srgbClr val="000000"/>
                      </a:solidFill>
                    </a:rPr>
                    <a:t> vs. </a:t>
                  </a:r>
                  <a14:m>
                    <m:oMath xmlns:m="http://schemas.openxmlformats.org/officeDocument/2006/math">
                      <m:f>
                        <m:fPr>
                          <m:type m:val="lin"/>
                          <m:ctrlPr>
                            <a:rPr sz="4250" i="1">
                              <a:solidFill>
                                <a:srgbClr val="000000"/>
                              </a:solidFill>
                              <a:latin typeface="Cambria Math" panose="02040503050406030204" pitchFamily="18" charset="0"/>
                            </a:rPr>
                          </m:ctrlPr>
                        </m:fPr>
                        <m:num>
                          <m:r>
                            <a:rPr sz="4250" i="1">
                              <a:solidFill>
                                <a:srgbClr val="000000"/>
                              </a:solidFill>
                              <a:latin typeface="Cambria Math" panose="02040503050406030204" pitchFamily="18" charset="0"/>
                            </a:rPr>
                            <m:t>1</m:t>
                          </m:r>
                        </m:num>
                        <m:den>
                          <m:r>
                            <a:rPr sz="4250" i="1">
                              <a:solidFill>
                                <a:srgbClr val="000000"/>
                              </a:solidFill>
                              <a:latin typeface="Cambria Math" panose="02040503050406030204" pitchFamily="18" charset="0"/>
                            </a:rPr>
                            <m:t>𝑇</m:t>
                          </m:r>
                        </m:den>
                      </m:f>
                    </m:oMath>
                  </a14:m>
                  <a:r>
                    <a:rPr>
                      <a:solidFill>
                        <a:srgbClr val="000000"/>
                      </a:solidFill>
                    </a:rPr>
                    <a:t> is nonlinear, the process is non-Arrhenius.</a:t>
                  </a:r>
                </a:p>
              </p:txBody>
            </p:sp>
          </mc:Choice>
          <mc:Fallback xmlns="">
            <p:sp>
              <p:nvSpPr>
                <p:cNvPr id="369" name="is a key measure of non-Arrhenius behavior. When  , or when the relationship of   vs.   is linear, the process is Arrhenius.…"/>
                <p:cNvSpPr txBox="1">
                  <a:spLocks noRot="1" noChangeAspect="1" noMove="1" noResize="1" noEditPoints="1" noAdjustHandles="1" noChangeArrowheads="1" noChangeShapeType="1" noTextEdit="1"/>
                </p:cNvSpPr>
                <p:nvPr/>
              </p:nvSpPr>
              <p:spPr>
                <a:xfrm>
                  <a:off x="7707882" y="4566913"/>
                  <a:ext cx="11214308" cy="2917176"/>
                </a:xfrm>
                <a:prstGeom prst="rect">
                  <a:avLst/>
                </a:prstGeom>
                <a:blipFill>
                  <a:blip r:embed="rId20"/>
                  <a:stretch>
                    <a:fillRect l="-2012" r="-1903" b="-15866"/>
                  </a:stretch>
                </a:blipFill>
                <a:ln w="12700" cap="flat">
                  <a:noFill/>
                  <a:miter lim="400000"/>
                </a:ln>
                <a:effectLst/>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US">
                      <a:noFill/>
                    </a:rPr>
                    <a:t> </a:t>
                  </a:r>
                </a:p>
              </p:txBody>
            </p:sp>
          </mc:Fallback>
        </mc:AlternateContent>
      </p:grpSp>
      <p:sp>
        <p:nvSpPr>
          <p:cNvPr id="371" name="Nature Physics 6, 685–689 (2010)"/>
          <p:cNvSpPr txBox="1"/>
          <p:nvPr/>
        </p:nvSpPr>
        <p:spPr>
          <a:xfrm rot="16200000">
            <a:off x="16120333" y="14989903"/>
            <a:ext cx="4010225"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642937">
              <a:lnSpc>
                <a:spcPct val="100000"/>
              </a:lnSpc>
              <a:buSzTx/>
              <a:buNone/>
              <a:defRPr sz="2000">
                <a:solidFill>
                  <a:srgbClr val="FF2600"/>
                </a:solidFill>
                <a:latin typeface="+mj-lt"/>
                <a:ea typeface="+mj-ea"/>
                <a:cs typeface="+mj-cs"/>
                <a:sym typeface="Helvetica"/>
              </a:defRPr>
            </a:pPr>
            <a:r>
              <a:rPr i="1"/>
              <a:t>Nature Physics</a:t>
            </a:r>
            <a:r>
              <a:t> </a:t>
            </a:r>
            <a:r>
              <a:rPr b="1"/>
              <a:t>6</a:t>
            </a:r>
            <a:r>
              <a:t>, 685–689 (2010)</a:t>
            </a:r>
          </a:p>
        </p:txBody>
      </p:sp>
      <p:sp>
        <p:nvSpPr>
          <p:cNvPr id="372" name="Near a phase transition, it can be challenging to measure the property of interest as a system’s phase changes."/>
          <p:cNvSpPr txBox="1"/>
          <p:nvPr/>
        </p:nvSpPr>
        <p:spPr>
          <a:xfrm>
            <a:off x="12369917" y="17347507"/>
            <a:ext cx="6390011" cy="222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42937">
              <a:lnSpc>
                <a:spcPct val="100000"/>
              </a:lnSpc>
              <a:buSzTx/>
              <a:buNone/>
              <a:defRPr sz="3500">
                <a:solidFill>
                  <a:srgbClr val="0433FF"/>
                </a:solidFill>
                <a:latin typeface="+mj-lt"/>
                <a:ea typeface="+mj-ea"/>
                <a:cs typeface="+mj-cs"/>
                <a:sym typeface="Helvetica"/>
              </a:defRPr>
            </a:pPr>
            <a:r>
              <a:t>Near a phase transition, </a:t>
            </a:r>
            <a:r>
              <a:rPr>
                <a:solidFill>
                  <a:srgbClr val="000000"/>
                </a:solidFill>
              </a:rPr>
              <a:t>it can be challenging to measure the property of interest as a system’s phase changes.</a:t>
            </a:r>
          </a:p>
        </p:txBody>
      </p:sp>
      <p:sp>
        <p:nvSpPr>
          <p:cNvPr id="373" name="J. Phys. Chem. B 128, 4783 (2024)"/>
          <p:cNvSpPr txBox="1"/>
          <p:nvPr/>
        </p:nvSpPr>
        <p:spPr>
          <a:xfrm rot="16200000">
            <a:off x="28385309" y="14989903"/>
            <a:ext cx="412296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642937">
              <a:lnSpc>
                <a:spcPct val="100000"/>
              </a:lnSpc>
              <a:buSzTx/>
              <a:buNone/>
              <a:defRPr sz="2000">
                <a:solidFill>
                  <a:srgbClr val="FF2600"/>
                </a:solidFill>
                <a:latin typeface="+mj-lt"/>
                <a:ea typeface="+mj-ea"/>
                <a:cs typeface="+mj-cs"/>
                <a:sym typeface="Helvetica"/>
              </a:defRPr>
            </a:pPr>
            <a:r>
              <a:rPr i="1"/>
              <a:t>J. Phys. Chem. B</a:t>
            </a:r>
            <a:r>
              <a:t> </a:t>
            </a:r>
            <a:r>
              <a:rPr b="1"/>
              <a:t>128</a:t>
            </a:r>
            <a:r>
              <a:t>, 4783 (2024)</a:t>
            </a:r>
          </a:p>
        </p:txBody>
      </p:sp>
      <p:pic>
        <p:nvPicPr>
          <p:cNvPr id="374" name="Fig1.pdf" descr="Fig1.pdf"/>
          <p:cNvPicPr>
            <a:picLocks noChangeAspect="1"/>
          </p:cNvPicPr>
          <p:nvPr/>
        </p:nvPicPr>
        <p:blipFill>
          <a:blip r:embed="rId21"/>
          <a:srcRect b="30355"/>
          <a:stretch>
            <a:fillRect/>
          </a:stretch>
        </p:blipFill>
        <p:spPr>
          <a:xfrm>
            <a:off x="19337373" y="13362559"/>
            <a:ext cx="10834011" cy="3395380"/>
          </a:xfrm>
          <a:prstGeom prst="rect">
            <a:avLst/>
          </a:prstGeom>
          <a:ln w="12700">
            <a:miter lim="400000"/>
          </a:ln>
        </p:spPr>
      </p:pic>
      <p:sp>
        <p:nvSpPr>
          <p:cNvPr id="375" name="In gas-expanded liquids and electrolytes, temperature changes can alter the system’s composition through changes in gas solubility. This complicates the measurement and interpretation of activation energies."/>
          <p:cNvSpPr txBox="1"/>
          <p:nvPr/>
        </p:nvSpPr>
        <p:spPr>
          <a:xfrm>
            <a:off x="19332716" y="17347507"/>
            <a:ext cx="11323464" cy="222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42937">
              <a:lnSpc>
                <a:spcPct val="100000"/>
              </a:lnSpc>
              <a:buSzTx/>
              <a:buNone/>
              <a:defRPr sz="3500">
                <a:solidFill>
                  <a:srgbClr val="0433FF"/>
                </a:solidFill>
                <a:latin typeface="+mj-lt"/>
                <a:ea typeface="+mj-ea"/>
                <a:cs typeface="+mj-cs"/>
                <a:sym typeface="Helvetica"/>
              </a:defRPr>
            </a:pPr>
            <a:r>
              <a:t>In gas-expanded liquids and electrolytes, </a:t>
            </a:r>
            <a:r>
              <a:rPr>
                <a:solidFill>
                  <a:srgbClr val="000000"/>
                </a:solidFill>
              </a:rPr>
              <a:t>temperature changes can alter the system’s composition through changes in gas solubility. This complicates the measurement and interpretation of activation energies.</a:t>
            </a:r>
          </a:p>
        </p:txBody>
      </p:sp>
      <p:sp>
        <p:nvSpPr>
          <p:cNvPr id="376" name="Text Box 1019"/>
          <p:cNvSpPr txBox="1"/>
          <p:nvPr/>
        </p:nvSpPr>
        <p:spPr>
          <a:xfrm>
            <a:off x="31080177" y="3800330"/>
            <a:ext cx="11803325" cy="39391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28600" tIns="228600" rIns="228600" bIns="228600"/>
          <a:lstStyle/>
          <a:p>
            <a:pPr defTabSz="3990975">
              <a:lnSpc>
                <a:spcPct val="100000"/>
              </a:lnSpc>
              <a:buSzTx/>
              <a:buFont typeface="Wingdings"/>
              <a:buNone/>
              <a:defRPr sz="5400" b="1">
                <a:latin typeface="+mj-lt"/>
                <a:ea typeface="+mj-ea"/>
                <a:cs typeface="+mj-cs"/>
                <a:sym typeface="Helvetica"/>
              </a:defRPr>
            </a:pPr>
            <a:r>
              <a:t>Activation energies from single temperature simulations:</a:t>
            </a:r>
          </a:p>
          <a:p>
            <a:pPr defTabSz="3990975">
              <a:lnSpc>
                <a:spcPct val="100000"/>
              </a:lnSpc>
              <a:buSzTx/>
              <a:buFont typeface="Wingdings"/>
              <a:buNone/>
              <a:defRPr sz="5400" b="1">
                <a:solidFill>
                  <a:srgbClr val="0433FF"/>
                </a:solidFill>
                <a:latin typeface="+mj-lt"/>
                <a:ea typeface="+mj-ea"/>
                <a:cs typeface="+mj-cs"/>
                <a:sym typeface="Helvetica"/>
              </a:defRPr>
            </a:pPr>
            <a:r>
              <a:t>Fluctuation Theory for Dynamics</a:t>
            </a:r>
          </a:p>
        </p:txBody>
      </p:sp>
      <p:sp>
        <p:nvSpPr>
          <p:cNvPr id="377" name="Rounded Rectangle 83"/>
          <p:cNvSpPr/>
          <p:nvPr/>
        </p:nvSpPr>
        <p:spPr>
          <a:xfrm>
            <a:off x="12279614" y="28376587"/>
            <a:ext cx="18512909" cy="3291841"/>
          </a:xfrm>
          <a:prstGeom prst="roundRect">
            <a:avLst>
              <a:gd name="adj" fmla="val 0"/>
            </a:avLst>
          </a:prstGeom>
          <a:solidFill>
            <a:schemeClr val="bg1"/>
          </a:solidFill>
          <a:ln w="12700">
            <a:miter lim="400000"/>
          </a:ln>
        </p:spPr>
        <p:txBody>
          <a:bodyPr lIns="228600" tIns="228600" rIns="228600" bIns="228600"/>
          <a:lstStyle/>
          <a:p>
            <a:pPr>
              <a:buSzTx/>
              <a:buNone/>
              <a:tabLst>
                <a:tab pos="546100" algn="l"/>
                <a:tab pos="673100" algn="l"/>
              </a:tabLst>
              <a:defRPr>
                <a:latin typeface="+mj-lt"/>
                <a:ea typeface="+mj-ea"/>
                <a:cs typeface="+mj-cs"/>
                <a:sym typeface="Helvetica"/>
              </a:defRPr>
            </a:pPr>
            <a:endParaRPr/>
          </a:p>
        </p:txBody>
      </p:sp>
      <p:sp>
        <p:nvSpPr>
          <p:cNvPr id="378" name="Acknowledgments"/>
          <p:cNvSpPr txBox="1"/>
          <p:nvPr/>
        </p:nvSpPr>
        <p:spPr>
          <a:xfrm>
            <a:off x="5486046" y="28584236"/>
            <a:ext cx="18737048" cy="7137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lgn="ctr" defTabSz="642937">
              <a:lnSpc>
                <a:spcPct val="100000"/>
              </a:lnSpc>
              <a:buSzTx/>
              <a:buNone/>
              <a:defRPr sz="4100" b="1">
                <a:latin typeface="+mj-lt"/>
                <a:ea typeface="+mj-ea"/>
                <a:cs typeface="+mj-cs"/>
                <a:sym typeface="Helvetica"/>
              </a:defRPr>
            </a:lvl1pPr>
          </a:lstStyle>
          <a:p>
            <a:r>
              <a:t>Acknowledgments</a:t>
            </a:r>
          </a:p>
        </p:txBody>
      </p:sp>
      <p:sp>
        <p:nvSpPr>
          <p:cNvPr id="379" name="NSF Grant No. CHE-2419107 NSF Grant No. MRI-2117449 Madison and Lila Self Graduate Fellowship"/>
          <p:cNvSpPr txBox="1"/>
          <p:nvPr/>
        </p:nvSpPr>
        <p:spPr>
          <a:xfrm>
            <a:off x="12536745" y="29338571"/>
            <a:ext cx="7986170" cy="222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3990975">
              <a:lnSpc>
                <a:spcPct val="100000"/>
              </a:lnSpc>
              <a:buSzTx/>
              <a:buFont typeface="Wingdings"/>
              <a:buNone/>
              <a:defRPr sz="3500">
                <a:latin typeface="+mj-lt"/>
                <a:ea typeface="+mj-ea"/>
                <a:cs typeface="+mj-cs"/>
                <a:sym typeface="Helvetica"/>
              </a:defRPr>
            </a:pPr>
            <a:r>
              <a:t>NSF Grant No. CHE-2419107</a:t>
            </a:r>
            <a:br/>
            <a:r>
              <a:t>NSF Grant No. MRI-2117449</a:t>
            </a:r>
            <a:br/>
            <a:r>
              <a:t>Madison and Lila Self Graduate Fellowship</a:t>
            </a:r>
          </a:p>
        </p:txBody>
      </p:sp>
      <p:pic>
        <p:nvPicPr>
          <p:cNvPr id="380" name="pasted-movie.png" descr="pasted-movie.png"/>
          <p:cNvPicPr>
            <a:picLocks noChangeAspect="1"/>
          </p:cNvPicPr>
          <p:nvPr/>
        </p:nvPicPr>
        <p:blipFill>
          <a:blip r:embed="rId22"/>
          <a:stretch>
            <a:fillRect/>
          </a:stretch>
        </p:blipFill>
        <p:spPr>
          <a:xfrm>
            <a:off x="19046473" y="28806796"/>
            <a:ext cx="2407813" cy="2431419"/>
          </a:xfrm>
          <a:prstGeom prst="rect">
            <a:avLst/>
          </a:prstGeom>
          <a:ln w="12700">
            <a:miter lim="400000"/>
          </a:ln>
        </p:spPr>
      </p:pic>
      <p:pic>
        <p:nvPicPr>
          <p:cNvPr id="381" name="pasted-movie.png" descr="pasted-movie.png"/>
          <p:cNvPicPr>
            <a:picLocks noChangeAspect="1"/>
          </p:cNvPicPr>
          <p:nvPr/>
        </p:nvPicPr>
        <p:blipFill>
          <a:blip r:embed="rId23"/>
          <a:stretch>
            <a:fillRect/>
          </a:stretch>
        </p:blipFill>
        <p:spPr>
          <a:xfrm>
            <a:off x="21482353" y="28876631"/>
            <a:ext cx="9104215" cy="2291751"/>
          </a:xfrm>
          <a:prstGeom prst="rect">
            <a:avLst/>
          </a:prstGeom>
          <a:ln w="12700">
            <a:miter lim="400000"/>
          </a:ln>
        </p:spPr>
      </p:pic>
      <p:pic>
        <p:nvPicPr>
          <p:cNvPr id="382" name="pasted-movie.png" descr="pasted-movie.png"/>
          <p:cNvPicPr>
            <a:picLocks noChangeAspect="1"/>
          </p:cNvPicPr>
          <p:nvPr/>
        </p:nvPicPr>
        <p:blipFill>
          <a:blip r:embed="rId24"/>
          <a:srcRect l="34259" b="315"/>
          <a:stretch>
            <a:fillRect/>
          </a:stretch>
        </p:blipFill>
        <p:spPr>
          <a:xfrm>
            <a:off x="31175341" y="9692243"/>
            <a:ext cx="11192267" cy="5651988"/>
          </a:xfrm>
          <a:prstGeom prst="rect">
            <a:avLst/>
          </a:prstGeom>
          <a:ln w="12700">
            <a:miter lim="400000"/>
          </a:ln>
        </p:spPr>
      </p:pic>
      <mc:AlternateContent xmlns:mc="http://schemas.openxmlformats.org/markup-compatibility/2006" xmlns:a14="http://schemas.microsoft.com/office/drawing/2010/main">
        <mc:Choice Requires="a14">
          <p:sp>
            <p:nvSpPr>
              <p:cNvPr id="383" name="Effectively, from an ensemble of simulations, we compute the activation energy as the correlation between the system’s energetics and the dynamics of interest. For water diffusion, simulations with faster dynamics tend to have higher energies, while slow"/>
              <p:cNvSpPr txBox="1"/>
              <p:nvPr/>
            </p:nvSpPr>
            <p:spPr>
              <a:xfrm>
                <a:off x="31260956" y="20722155"/>
                <a:ext cx="11467164" cy="4396434"/>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45719" rIns="45719">
                <a:spAutoFit/>
              </a:bodyPr>
              <a:lstStyle/>
              <a:p>
                <a:pPr defTabSz="642937">
                  <a:lnSpc>
                    <a:spcPct val="100000"/>
                  </a:lnSpc>
                  <a:buSzTx/>
                  <a:buNone/>
                  <a:defRPr sz="3500">
                    <a:latin typeface="+mj-lt"/>
                    <a:ea typeface="+mj-ea"/>
                    <a:cs typeface="+mj-cs"/>
                    <a:sym typeface="Helvetica"/>
                  </a:defRPr>
                </a:pPr>
                <a:r>
                  <a:t>Effectively, from an ensemble of simulations, we compute the activation energy as the correlation between the system’s energetics and the dynamics of interest. For water diffusion, simulations with faster dynamics tend to have higher energies, while slower dynamics correspond to lower energies. </a:t>
                </a:r>
                <a:r>
                  <a:rPr b="1"/>
                  <a:t>As a key advantage, this method can be extended to compute non-Arrhenius effects through the calculation of </a:t>
                </a:r>
                <a14:m>
                  <m:oMath xmlns:m="http://schemas.openxmlformats.org/officeDocument/2006/math">
                    <m:r>
                      <a:rPr sz="4250" i="1">
                        <a:solidFill>
                          <a:srgbClr val="000000"/>
                        </a:solidFill>
                        <a:latin typeface="Cambria Math" panose="02040503050406030204" pitchFamily="18" charset="0"/>
                      </a:rPr>
                      <m:t>𝛿</m:t>
                    </m:r>
                    <m:sSub>
                      <m:sSubPr>
                        <m:ctrlPr>
                          <a:rPr sz="4250" i="1">
                            <a:solidFill>
                              <a:srgbClr val="000000"/>
                            </a:solidFill>
                            <a:latin typeface="Cambria Math" panose="02040503050406030204" pitchFamily="18" charset="0"/>
                          </a:rPr>
                        </m:ctrlPr>
                      </m:sSubPr>
                      <m:e>
                        <m:r>
                          <a:rPr sz="4250" i="1">
                            <a:solidFill>
                              <a:srgbClr val="000000"/>
                            </a:solidFill>
                            <a:latin typeface="Cambria Math" panose="02040503050406030204" pitchFamily="18" charset="0"/>
                          </a:rPr>
                          <m:t>𝐸</m:t>
                        </m:r>
                      </m:e>
                      <m:sub>
                        <m:r>
                          <a:rPr sz="4250" i="1">
                            <a:solidFill>
                              <a:srgbClr val="000000"/>
                            </a:solidFill>
                            <a:latin typeface="Cambria Math" panose="02040503050406030204" pitchFamily="18" charset="0"/>
                          </a:rPr>
                          <m:t>𝑎</m:t>
                        </m:r>
                      </m:sub>
                    </m:sSub>
                    <m:r>
                      <a:rPr sz="4250" i="1">
                        <a:solidFill>
                          <a:srgbClr val="000000"/>
                        </a:solidFill>
                        <a:latin typeface="Cambria Math" panose="02040503050406030204" pitchFamily="18" charset="0"/>
                      </a:rPr>
                      <m:t>/</m:t>
                    </m:r>
                    <m:r>
                      <a:rPr sz="4250" i="1">
                        <a:solidFill>
                          <a:srgbClr val="000000"/>
                        </a:solidFill>
                        <a:latin typeface="Cambria Math" panose="02040503050406030204" pitchFamily="18" charset="0"/>
                      </a:rPr>
                      <m:t>𝛿𝛽</m:t>
                    </m:r>
                  </m:oMath>
                </a14:m>
                <a:r>
                  <a:rPr b="1"/>
                  <a:t>.</a:t>
                </a:r>
              </a:p>
            </p:txBody>
          </p:sp>
        </mc:Choice>
        <mc:Fallback xmlns="">
          <p:sp>
            <p:nvSpPr>
              <p:cNvPr id="383" name="Effectively, from an ensemble of simulations, we compute the activation energy as the correlation between the system’s energetics and the dynamics of interest. For water diffusion, simulations with faster dynamics tend to have higher energies, while slow"/>
              <p:cNvSpPr txBox="1">
                <a:spLocks noRot="1" noChangeAspect="1" noMove="1" noResize="1" noEditPoints="1" noAdjustHandles="1" noChangeArrowheads="1" noChangeShapeType="1" noTextEdit="1"/>
              </p:cNvSpPr>
              <p:nvPr/>
            </p:nvSpPr>
            <p:spPr>
              <a:xfrm>
                <a:off x="31260956" y="20722155"/>
                <a:ext cx="11467164" cy="4396434"/>
              </a:xfrm>
              <a:prstGeom prst="rect">
                <a:avLst/>
              </a:prstGeom>
              <a:blipFill>
                <a:blip r:embed="rId25"/>
                <a:stretch>
                  <a:fillRect l="-1967" t="-2078" r="-1861"/>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4" name="The mean-squared displacement is a time correlation function related to diffusion:"/>
              <p:cNvSpPr txBox="1"/>
              <p:nvPr/>
            </p:nvSpPr>
            <p:spPr>
              <a:xfrm>
                <a:off x="37796350" y="15371587"/>
                <a:ext cx="4690017" cy="2758441"/>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45719" rIns="45719">
                <a:spAutoFit/>
              </a:bodyPr>
              <a:lstStyle/>
              <a:p>
                <a:pPr defTabSz="642937">
                  <a:lnSpc>
                    <a:spcPct val="100000"/>
                  </a:lnSpc>
                  <a:buSzTx/>
                  <a:buNone/>
                  <a:defRPr sz="3500">
                    <a:latin typeface="+mj-lt"/>
                    <a:ea typeface="+mj-ea"/>
                    <a:cs typeface="+mj-cs"/>
                    <a:sym typeface="Helvetica"/>
                  </a:defRPr>
                </a:pPr>
                <a:r>
                  <a:t>The mean-squared displacement is a time correlation function related to diffusion:</a:t>
                </a:r>
              </a:p>
              <a:p>
                <a:pPr defTabSz="642937">
                  <a:lnSpc>
                    <a:spcPct val="100000"/>
                  </a:lnSpc>
                  <a:buSzTx/>
                  <a:buNone/>
                  <a:defRPr sz="3500">
                    <a:latin typeface="+mj-lt"/>
                    <a:ea typeface="+mj-ea"/>
                    <a:cs typeface="+mj-cs"/>
                    <a:sym typeface="Helvetica"/>
                  </a:defRPr>
                </a:pPr>
                <a14:m>
                  <m:oMathPara xmlns:m="http://schemas.openxmlformats.org/officeDocument/2006/math">
                    <m:oMathParaPr>
                      <m:jc m:val="left"/>
                    </m:oMathParaPr>
                    <m:oMath xmlns:m="http://schemas.openxmlformats.org/officeDocument/2006/math">
                      <m:r>
                        <a:rPr sz="3200" i="1">
                          <a:solidFill>
                            <a:srgbClr val="000000"/>
                          </a:solidFill>
                          <a:latin typeface="Cambria Math" panose="02040503050406030204" pitchFamily="18" charset="0"/>
                        </a:rPr>
                        <m:t>𝑀𝑆𝐷</m:t>
                      </m:r>
                      <m:r>
                        <a:rPr sz="3200" i="1">
                          <a:solidFill>
                            <a:srgbClr val="000000"/>
                          </a:solidFill>
                          <a:latin typeface="Cambria Math" panose="02040503050406030204" pitchFamily="18" charset="0"/>
                        </a:rPr>
                        <m:t>(</m:t>
                      </m:r>
                      <m:r>
                        <a:rPr sz="3200" i="1">
                          <a:solidFill>
                            <a:srgbClr val="000000"/>
                          </a:solidFill>
                          <a:latin typeface="Cambria Math" panose="02040503050406030204" pitchFamily="18" charset="0"/>
                        </a:rPr>
                        <m:t>𝑡</m:t>
                      </m:r>
                      <m:r>
                        <a:rPr sz="3200" i="1">
                          <a:solidFill>
                            <a:srgbClr val="000000"/>
                          </a:solidFill>
                          <a:latin typeface="Cambria Math" panose="02040503050406030204" pitchFamily="18" charset="0"/>
                        </a:rPr>
                        <m:t>)=⟨|</m:t>
                      </m:r>
                      <m:limUpp>
                        <m:limUppPr>
                          <m:ctrlPr>
                            <a:rPr sz="3200" i="1">
                              <a:solidFill>
                                <a:srgbClr val="000000"/>
                              </a:solidFill>
                              <a:latin typeface="Cambria Math" panose="02040503050406030204" pitchFamily="18" charset="0"/>
                            </a:rPr>
                          </m:ctrlPr>
                        </m:limUppPr>
                        <m:e>
                          <m:r>
                            <a:rPr sz="3200" i="1">
                              <a:solidFill>
                                <a:srgbClr val="000000"/>
                              </a:solidFill>
                              <a:latin typeface="Cambria Math" panose="02040503050406030204" pitchFamily="18" charset="0"/>
                            </a:rPr>
                            <m:t>𝑟</m:t>
                          </m:r>
                        </m:e>
                        <m:lim>
                          <m:r>
                            <a:rPr sz="3200" i="1">
                              <a:solidFill>
                                <a:srgbClr val="000000"/>
                              </a:solidFill>
                              <a:latin typeface="Cambria Math" panose="02040503050406030204" pitchFamily="18" charset="0"/>
                            </a:rPr>
                            <m:t>→</m:t>
                          </m:r>
                        </m:lim>
                      </m:limUpp>
                      <m:r>
                        <a:rPr sz="3200" i="1">
                          <a:solidFill>
                            <a:srgbClr val="000000"/>
                          </a:solidFill>
                          <a:latin typeface="Cambria Math" panose="02040503050406030204" pitchFamily="18" charset="0"/>
                        </a:rPr>
                        <m:t>(</m:t>
                      </m:r>
                      <m:r>
                        <a:rPr sz="3200" i="1">
                          <a:solidFill>
                            <a:srgbClr val="000000"/>
                          </a:solidFill>
                          <a:latin typeface="Cambria Math" panose="02040503050406030204" pitchFamily="18" charset="0"/>
                        </a:rPr>
                        <m:t>𝑡</m:t>
                      </m:r>
                      <m:r>
                        <a:rPr sz="3200" i="1">
                          <a:solidFill>
                            <a:srgbClr val="000000"/>
                          </a:solidFill>
                          <a:latin typeface="Cambria Math" panose="02040503050406030204" pitchFamily="18" charset="0"/>
                        </a:rPr>
                        <m:t>)−</m:t>
                      </m:r>
                      <m:limUpp>
                        <m:limUppPr>
                          <m:ctrlPr>
                            <a:rPr sz="3200" i="1">
                              <a:solidFill>
                                <a:srgbClr val="000000"/>
                              </a:solidFill>
                              <a:latin typeface="Cambria Math" panose="02040503050406030204" pitchFamily="18" charset="0"/>
                            </a:rPr>
                          </m:ctrlPr>
                        </m:limUppPr>
                        <m:e>
                          <m:r>
                            <a:rPr sz="3200" i="1">
                              <a:solidFill>
                                <a:srgbClr val="000000"/>
                              </a:solidFill>
                              <a:latin typeface="Cambria Math" panose="02040503050406030204" pitchFamily="18" charset="0"/>
                            </a:rPr>
                            <m:t>𝑟</m:t>
                          </m:r>
                        </m:e>
                        <m:lim>
                          <m:r>
                            <a:rPr sz="3200" i="1">
                              <a:solidFill>
                                <a:srgbClr val="000000"/>
                              </a:solidFill>
                              <a:latin typeface="Cambria Math" panose="02040503050406030204" pitchFamily="18" charset="0"/>
                            </a:rPr>
                            <m:t>→</m:t>
                          </m:r>
                        </m:lim>
                      </m:limUpp>
                      <m:r>
                        <a:rPr sz="3200" i="1">
                          <a:solidFill>
                            <a:srgbClr val="000000"/>
                          </a:solidFill>
                          <a:latin typeface="Cambria Math" panose="02040503050406030204" pitchFamily="18" charset="0"/>
                        </a:rPr>
                        <m:t>(0)</m:t>
                      </m:r>
                      <m:sSup>
                        <m:sSupPr>
                          <m:ctrlPr>
                            <a:rPr sz="3200" i="1">
                              <a:solidFill>
                                <a:srgbClr val="000000"/>
                              </a:solidFill>
                              <a:latin typeface="Cambria Math" panose="02040503050406030204" pitchFamily="18" charset="0"/>
                            </a:rPr>
                          </m:ctrlPr>
                        </m:sSupPr>
                        <m:e>
                          <m:r>
                            <a:rPr sz="3200" i="1">
                              <a:solidFill>
                                <a:srgbClr val="000000"/>
                              </a:solidFill>
                              <a:latin typeface="Cambria Math" panose="02040503050406030204" pitchFamily="18" charset="0"/>
                            </a:rPr>
                            <m:t>|</m:t>
                          </m:r>
                        </m:e>
                        <m:sup>
                          <m:r>
                            <a:rPr sz="3200" i="1">
                              <a:solidFill>
                                <a:srgbClr val="000000"/>
                              </a:solidFill>
                              <a:latin typeface="Cambria Math" panose="02040503050406030204" pitchFamily="18" charset="0"/>
                            </a:rPr>
                            <m:t>2</m:t>
                          </m:r>
                        </m:sup>
                      </m:sSup>
                      <m:r>
                        <a:rPr sz="3200" i="1">
                          <a:solidFill>
                            <a:srgbClr val="000000"/>
                          </a:solidFill>
                          <a:latin typeface="Cambria Math" panose="02040503050406030204" pitchFamily="18" charset="0"/>
                        </a:rPr>
                        <m:t>⟩</m:t>
                      </m:r>
                    </m:oMath>
                  </m:oMathPara>
                </a14:m>
                <a:endParaRPr/>
              </a:p>
            </p:txBody>
          </p:sp>
        </mc:Choice>
        <mc:Fallback xmlns="">
          <p:sp>
            <p:nvSpPr>
              <p:cNvPr id="384" name="The mean-squared displacement is a time correlation function related to diffusion:"/>
              <p:cNvSpPr txBox="1">
                <a:spLocks noRot="1" noChangeAspect="1" noMove="1" noResize="1" noEditPoints="1" noAdjustHandles="1" noChangeArrowheads="1" noChangeShapeType="1" noTextEdit="1"/>
              </p:cNvSpPr>
              <p:nvPr/>
            </p:nvSpPr>
            <p:spPr>
              <a:xfrm>
                <a:off x="37796350" y="15371587"/>
                <a:ext cx="4690017" cy="2758441"/>
              </a:xfrm>
              <a:prstGeom prst="rect">
                <a:avLst/>
              </a:prstGeom>
              <a:blipFill>
                <a:blip r:embed="rId26"/>
                <a:stretch>
                  <a:fillRect l="-4805" t="-3319" b="-17035"/>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5" name="The distribution of energy fluctuations (  where  ) from an ensemble of simulations is normally distributed."/>
              <p:cNvSpPr txBox="1"/>
              <p:nvPr/>
            </p:nvSpPr>
            <p:spPr>
              <a:xfrm>
                <a:off x="31292564" y="15326230"/>
                <a:ext cx="6535393" cy="2803797"/>
              </a:xfrm>
              <a:prstGeom prst="rect">
                <a:avLst/>
              </a:prstGeom>
              <a:ln w="12700">
                <a:miter lim="400000"/>
              </a:ln>
              <a:extLst>
                <a:ext uri="{C572A759-6A51-4108-AA02-DFA0A04FC94B}">
                  <ma14:wrappingTextBoxFlag xmlns="" xmlns:m="http://schemas.openxmlformats.org/officeDocument/2006/math" xmlns:ma14="http://schemas.microsoft.com/office/mac/drawingml/2011/main" val="1"/>
                </a:ext>
              </a:extLst>
            </p:spPr>
            <p:txBody>
              <a:bodyPr lIns="45719" rIns="45719">
                <a:spAutoFit/>
              </a:bodyPr>
              <a:lstStyle/>
              <a:p>
                <a:pPr defTabSz="642937">
                  <a:lnSpc>
                    <a:spcPct val="100000"/>
                  </a:lnSpc>
                  <a:buSzTx/>
                  <a:buNone/>
                  <a:defRPr sz="3500">
                    <a:latin typeface="+mj-lt"/>
                    <a:ea typeface="+mj-ea"/>
                    <a:cs typeface="+mj-cs"/>
                    <a:sym typeface="Helvetica"/>
                  </a:defRPr>
                </a:pPr>
                <a:r>
                  <a:t>The distribution of energy fluctuations (</a:t>
                </a:r>
                <a14:m>
                  <m:oMath xmlns:m="http://schemas.openxmlformats.org/officeDocument/2006/math">
                    <m:r>
                      <a:rPr sz="4250" i="1">
                        <a:solidFill>
                          <a:srgbClr val="000000"/>
                        </a:solidFill>
                        <a:latin typeface="Cambria Math" panose="02040503050406030204" pitchFamily="18" charset="0"/>
                      </a:rPr>
                      <m:t>𝑃</m:t>
                    </m:r>
                    <m:r>
                      <a:rPr sz="4250" i="1">
                        <a:solidFill>
                          <a:srgbClr val="000000"/>
                        </a:solidFill>
                        <a:latin typeface="Cambria Math" panose="02040503050406030204" pitchFamily="18" charset="0"/>
                      </a:rPr>
                      <m:t>(</m:t>
                    </m:r>
                    <m:r>
                      <a:rPr sz="4250" i="1">
                        <a:solidFill>
                          <a:srgbClr val="000000"/>
                        </a:solidFill>
                        <a:latin typeface="Cambria Math" panose="02040503050406030204" pitchFamily="18" charset="0"/>
                      </a:rPr>
                      <m:t>𝛿</m:t>
                    </m:r>
                    <m:r>
                      <a:rPr sz="4250" i="1">
                        <a:solidFill>
                          <a:srgbClr val="000000"/>
                        </a:solidFill>
                        <a:latin typeface="Cambria Math" panose="02040503050406030204" pitchFamily="18" charset="0"/>
                      </a:rPr>
                      <m:t>𝐻</m:t>
                    </m:r>
                    <m:r>
                      <a:rPr sz="4250" i="1">
                        <a:solidFill>
                          <a:srgbClr val="000000"/>
                        </a:solidFill>
                        <a:latin typeface="Cambria Math" panose="02040503050406030204" pitchFamily="18" charset="0"/>
                      </a:rPr>
                      <m:t>)</m:t>
                    </m:r>
                  </m:oMath>
                </a14:m>
                <a:r>
                  <a:t> where </a:t>
                </a:r>
                <a14:m>
                  <m:oMath xmlns:m="http://schemas.openxmlformats.org/officeDocument/2006/math">
                    <m:r>
                      <a:rPr sz="4250" i="1">
                        <a:solidFill>
                          <a:srgbClr val="000000"/>
                        </a:solidFill>
                        <a:latin typeface="Cambria Math" panose="02040503050406030204" pitchFamily="18" charset="0"/>
                      </a:rPr>
                      <m:t>𝛿</m:t>
                    </m:r>
                    <m:r>
                      <a:rPr sz="4250" i="1">
                        <a:solidFill>
                          <a:srgbClr val="000000"/>
                        </a:solidFill>
                        <a:latin typeface="Cambria Math" panose="02040503050406030204" pitchFamily="18" charset="0"/>
                      </a:rPr>
                      <m:t>𝐻</m:t>
                    </m:r>
                    <m:r>
                      <a:rPr sz="4250" i="1">
                        <a:solidFill>
                          <a:srgbClr val="000000"/>
                        </a:solidFill>
                        <a:latin typeface="Cambria Math" panose="02040503050406030204" pitchFamily="18" charset="0"/>
                      </a:rPr>
                      <m:t>=</m:t>
                    </m:r>
                    <m:r>
                      <a:rPr sz="4250" i="1">
                        <a:solidFill>
                          <a:srgbClr val="000000"/>
                        </a:solidFill>
                        <a:latin typeface="Cambria Math" panose="02040503050406030204" pitchFamily="18" charset="0"/>
                      </a:rPr>
                      <m:t>𝐻</m:t>
                    </m:r>
                    <m:r>
                      <a:rPr sz="4250" i="1">
                        <a:solidFill>
                          <a:srgbClr val="000000"/>
                        </a:solidFill>
                        <a:latin typeface="Cambria Math" panose="02040503050406030204" pitchFamily="18" charset="0"/>
                      </a:rPr>
                      <m:t>(0)−⟨</m:t>
                    </m:r>
                    <m:r>
                      <a:rPr sz="4250" i="1">
                        <a:solidFill>
                          <a:srgbClr val="000000"/>
                        </a:solidFill>
                        <a:latin typeface="Cambria Math" panose="02040503050406030204" pitchFamily="18" charset="0"/>
                      </a:rPr>
                      <m:t>𝐻</m:t>
                    </m:r>
                    <m:r>
                      <a:rPr sz="4250" i="1">
                        <a:solidFill>
                          <a:srgbClr val="000000"/>
                        </a:solidFill>
                        <a:latin typeface="Cambria Math" panose="02040503050406030204" pitchFamily="18" charset="0"/>
                      </a:rPr>
                      <m:t>⟩</m:t>
                    </m:r>
                  </m:oMath>
                </a14:m>
                <a:r>
                  <a:t>) from an ensemble of simulations is normally distributed.</a:t>
                </a:r>
              </a:p>
            </p:txBody>
          </p:sp>
        </mc:Choice>
        <mc:Fallback xmlns="">
          <p:sp>
            <p:nvSpPr>
              <p:cNvPr id="385" name="The distribution of energy fluctuations (  where  ) from an ensemble of simulations is normally distributed."/>
              <p:cNvSpPr txBox="1">
                <a:spLocks noRot="1" noChangeAspect="1" noMove="1" noResize="1" noEditPoints="1" noAdjustHandles="1" noChangeArrowheads="1" noChangeShapeType="1" noTextEdit="1"/>
              </p:cNvSpPr>
              <p:nvPr/>
            </p:nvSpPr>
            <p:spPr>
              <a:xfrm>
                <a:off x="31292564" y="15326230"/>
                <a:ext cx="6535393" cy="2803797"/>
              </a:xfrm>
              <a:prstGeom prst="rect">
                <a:avLst/>
              </a:prstGeom>
              <a:blipFill>
                <a:blip r:embed="rId27"/>
                <a:stretch>
                  <a:fillRect l="-3451" t="-3261" b="-13696"/>
                </a:stretch>
              </a:blipFill>
              <a:ln w="12700">
                <a:miter lim="400000"/>
              </a:ln>
              <a:extLst>
                <a:ext uri="{C572A759-6A51-4108-AA02-DFA0A04FC94B}">
                  <ma14:wrappingTextBoxFlag xmlns:a14="http://schemas.microsoft.com/office/drawing/2010/main" xmlns:ma14="http://schemas.microsoft.com/office/mac/drawingml/2011/main" xmlns:m="http://schemas.openxmlformats.org/officeDocument/2006/math" xmlns="" val="1"/>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6" name="Equation"/>
              <p:cNvSpPr txBox="1"/>
              <p:nvPr/>
            </p:nvSpPr>
            <p:spPr>
              <a:xfrm>
                <a:off x="33911992" y="18455203"/>
                <a:ext cx="6205686" cy="2165959"/>
              </a:xfrm>
              <a:prstGeom prst="rect">
                <a:avLst/>
              </a:prstGeom>
              <a:ln w="12700">
                <a:miter lim="400000"/>
              </a:ln>
            </p:spPr>
            <p:txBody>
              <a:bodyPr wrap="none" lIns="0" tIns="0" rIns="0" bIns="0">
                <a:spAutoFit/>
              </a:bodyPr>
              <a:lstStyle/>
              <a:p>
                <a:pPr latinLnBrk="1">
                  <a:lnSpc>
                    <a:spcPct val="100000"/>
                  </a:lnSpc>
                  <a:buSzTx/>
                  <a:buNone/>
                  <a:defRPr sz="1800"/>
                </a:pPr>
                <a14:m>
                  <m:oMathPara xmlns:m="http://schemas.openxmlformats.org/officeDocument/2006/math">
                    <m:oMathParaPr>
                      <m:jc m:val="centerGroup"/>
                    </m:oMathParaPr>
                    <m:oMath xmlns:m="http://schemas.openxmlformats.org/officeDocument/2006/math">
                      <m:sSub>
                        <m:sSubPr>
                          <m:ctrlPr>
                            <a:rPr sz="3600" i="1">
                              <a:solidFill>
                                <a:srgbClr val="000000"/>
                              </a:solidFill>
                              <a:latin typeface="Cambria Math" panose="02040503050406030204" pitchFamily="18" charset="0"/>
                            </a:rPr>
                          </m:ctrlPr>
                        </m:sSubPr>
                        <m:e>
                          <m:r>
                            <a:rPr sz="3600" i="1">
                              <a:solidFill>
                                <a:srgbClr val="000000"/>
                              </a:solidFill>
                              <a:latin typeface="Cambria Math" panose="02040503050406030204" pitchFamily="18" charset="0"/>
                            </a:rPr>
                            <m:t>𝐸</m:t>
                          </m:r>
                        </m:e>
                        <m:sub>
                          <m:r>
                            <a:rPr sz="3600" i="1">
                              <a:solidFill>
                                <a:srgbClr val="000000"/>
                              </a:solidFill>
                              <a:latin typeface="Cambria Math" panose="02040503050406030204" pitchFamily="18" charset="0"/>
                            </a:rPr>
                            <m:t>𝑎</m:t>
                          </m:r>
                        </m:sub>
                      </m:sSub>
                      <m:r>
                        <a:rPr sz="3600" i="1">
                          <a:solidFill>
                            <a:srgbClr val="000000"/>
                          </a:solidFill>
                          <a:latin typeface="Cambria Math" panose="02040503050406030204" pitchFamily="18" charset="0"/>
                        </a:rPr>
                        <m:t>=</m:t>
                      </m:r>
                      <m:f>
                        <m:fPr>
                          <m:ctrlPr>
                            <a:rPr sz="3600" i="1">
                              <a:solidFill>
                                <a:srgbClr val="000000"/>
                              </a:solidFill>
                              <a:latin typeface="Cambria Math" panose="02040503050406030204" pitchFamily="18" charset="0"/>
                            </a:rPr>
                          </m:ctrlPr>
                        </m:fPr>
                        <m:num>
                          <m:limLow>
                            <m:limLowPr>
                              <m:ctrlPr>
                                <a:rPr sz="3600" i="1">
                                  <a:solidFill>
                                    <a:srgbClr val="000000"/>
                                  </a:solidFill>
                                  <a:latin typeface="Cambria Math" panose="02040503050406030204" pitchFamily="18" charset="0"/>
                                </a:rPr>
                              </m:ctrlPr>
                            </m:limLowPr>
                            <m:e>
                              <m:r>
                                <a:rPr sz="3600" i="1">
                                  <a:solidFill>
                                    <a:srgbClr val="000000"/>
                                  </a:solidFill>
                                  <a:latin typeface="Cambria Math" panose="02040503050406030204" pitchFamily="18" charset="0"/>
                                </a:rPr>
                                <m:t>𝑙𝑖𝑚</m:t>
                              </m:r>
                            </m:e>
                            <m:lim>
                              <m:r>
                                <a:rPr sz="3600" i="1">
                                  <a:solidFill>
                                    <a:srgbClr val="000000"/>
                                  </a:solidFill>
                                  <a:latin typeface="Cambria Math" panose="02040503050406030204" pitchFamily="18" charset="0"/>
                                </a:rPr>
                                <m:t>𝑡</m:t>
                              </m:r>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𝑙𝑜𝑛𝑔</m:t>
                              </m:r>
                            </m:lim>
                          </m:limLow>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𝛿</m:t>
                          </m:r>
                          <m:r>
                            <a:rPr sz="3600" i="1">
                              <a:solidFill>
                                <a:srgbClr val="000000"/>
                              </a:solidFill>
                              <a:latin typeface="Cambria Math" panose="02040503050406030204" pitchFamily="18" charset="0"/>
                            </a:rPr>
                            <m:t>𝐻</m:t>
                          </m:r>
                          <m:r>
                            <a:rPr sz="3600" i="1">
                              <a:solidFill>
                                <a:srgbClr val="000000"/>
                              </a:solidFill>
                              <a:latin typeface="Cambria Math" panose="02040503050406030204" pitchFamily="18" charset="0"/>
                            </a:rPr>
                            <m:t>(0)</m:t>
                          </m:r>
                          <m:sSup>
                            <m:sSupPr>
                              <m:ctrlPr>
                                <a:rPr sz="3600" i="1">
                                  <a:solidFill>
                                    <a:srgbClr val="000000"/>
                                  </a:solidFill>
                                  <a:latin typeface="Cambria Math" panose="02040503050406030204" pitchFamily="18" charset="0"/>
                                </a:rPr>
                              </m:ctrlPr>
                            </m:sSupPr>
                            <m:e>
                              <m:d>
                                <m:dPr>
                                  <m:begChr m:val="|"/>
                                  <m:endChr m:val="|"/>
                                  <m:ctrlPr>
                                    <a:rPr sz="3600" i="1">
                                      <a:solidFill>
                                        <a:srgbClr val="000000"/>
                                      </a:solidFill>
                                      <a:latin typeface="Cambria Math" panose="02040503050406030204" pitchFamily="18" charset="0"/>
                                    </a:rPr>
                                  </m:ctrlPr>
                                </m:dPr>
                                <m:e>
                                  <m:limUpp>
                                    <m:limUppPr>
                                      <m:ctrlPr>
                                        <a:rPr sz="3600" i="1">
                                          <a:solidFill>
                                            <a:srgbClr val="000000"/>
                                          </a:solidFill>
                                          <a:latin typeface="Cambria Math" panose="02040503050406030204" pitchFamily="18" charset="0"/>
                                        </a:rPr>
                                      </m:ctrlPr>
                                    </m:limUppPr>
                                    <m:e>
                                      <m:r>
                                        <a:rPr sz="3600" i="1">
                                          <a:solidFill>
                                            <a:srgbClr val="000000"/>
                                          </a:solidFill>
                                          <a:latin typeface="Cambria Math" panose="02040503050406030204" pitchFamily="18" charset="0"/>
                                        </a:rPr>
                                        <m:t>𝑟</m:t>
                                      </m:r>
                                    </m:e>
                                    <m:lim>
                                      <m:r>
                                        <a:rPr sz="3600" i="1">
                                          <a:solidFill>
                                            <a:srgbClr val="000000"/>
                                          </a:solidFill>
                                          <a:latin typeface="Cambria Math" panose="02040503050406030204" pitchFamily="18" charset="0"/>
                                        </a:rPr>
                                        <m:t>⃗</m:t>
                                      </m:r>
                                    </m:lim>
                                  </m:limUpp>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𝑡</m:t>
                                  </m:r>
                                  <m:r>
                                    <a:rPr sz="3600" i="1">
                                      <a:solidFill>
                                        <a:srgbClr val="000000"/>
                                      </a:solidFill>
                                      <a:latin typeface="Cambria Math" panose="02040503050406030204" pitchFamily="18" charset="0"/>
                                    </a:rPr>
                                    <m:t>)−</m:t>
                                  </m:r>
                                  <m:limUpp>
                                    <m:limUppPr>
                                      <m:ctrlPr>
                                        <a:rPr sz="3600" i="1">
                                          <a:solidFill>
                                            <a:srgbClr val="000000"/>
                                          </a:solidFill>
                                          <a:latin typeface="Cambria Math" panose="02040503050406030204" pitchFamily="18" charset="0"/>
                                        </a:rPr>
                                      </m:ctrlPr>
                                    </m:limUppPr>
                                    <m:e>
                                      <m:r>
                                        <a:rPr sz="3600" i="1">
                                          <a:solidFill>
                                            <a:srgbClr val="000000"/>
                                          </a:solidFill>
                                          <a:latin typeface="Cambria Math" panose="02040503050406030204" pitchFamily="18" charset="0"/>
                                        </a:rPr>
                                        <m:t>𝑟</m:t>
                                      </m:r>
                                    </m:e>
                                    <m:lim>
                                      <m:r>
                                        <a:rPr sz="3600" i="1">
                                          <a:solidFill>
                                            <a:srgbClr val="000000"/>
                                          </a:solidFill>
                                          <a:latin typeface="Cambria Math" panose="02040503050406030204" pitchFamily="18" charset="0"/>
                                        </a:rPr>
                                        <m:t>⃗</m:t>
                                      </m:r>
                                    </m:lim>
                                  </m:limUpp>
                                  <m:r>
                                    <a:rPr sz="3600" i="1">
                                      <a:solidFill>
                                        <a:srgbClr val="000000"/>
                                      </a:solidFill>
                                      <a:latin typeface="Cambria Math" panose="02040503050406030204" pitchFamily="18" charset="0"/>
                                    </a:rPr>
                                    <m:t>(0)</m:t>
                                  </m:r>
                                </m:e>
                              </m:d>
                            </m:e>
                            <m:sup>
                              <m:r>
                                <a:rPr sz="3600" i="1">
                                  <a:solidFill>
                                    <a:srgbClr val="000000"/>
                                  </a:solidFill>
                                  <a:latin typeface="Cambria Math" panose="02040503050406030204" pitchFamily="18" charset="0"/>
                                </a:rPr>
                                <m:t>2</m:t>
                              </m:r>
                            </m:sup>
                          </m:sSup>
                          <m:r>
                            <a:rPr sz="3600" i="1">
                              <a:solidFill>
                                <a:srgbClr val="000000"/>
                              </a:solidFill>
                              <a:latin typeface="Cambria Math" panose="02040503050406030204" pitchFamily="18" charset="0"/>
                            </a:rPr>
                            <m:t>⟩</m:t>
                          </m:r>
                        </m:num>
                        <m:den>
                          <m:limLow>
                            <m:limLowPr>
                              <m:ctrlPr>
                                <a:rPr sz="3600" i="1">
                                  <a:solidFill>
                                    <a:srgbClr val="000000"/>
                                  </a:solidFill>
                                  <a:latin typeface="Cambria Math" panose="02040503050406030204" pitchFamily="18" charset="0"/>
                                </a:rPr>
                              </m:ctrlPr>
                            </m:limLowPr>
                            <m:e>
                              <m:r>
                                <a:rPr sz="3600" i="1">
                                  <a:solidFill>
                                    <a:srgbClr val="000000"/>
                                  </a:solidFill>
                                  <a:latin typeface="Cambria Math" panose="02040503050406030204" pitchFamily="18" charset="0"/>
                                </a:rPr>
                                <m:t>𝑙𝑖𝑚</m:t>
                              </m:r>
                            </m:e>
                            <m:lim>
                              <m:r>
                                <a:rPr sz="3600" i="1">
                                  <a:solidFill>
                                    <a:srgbClr val="000000"/>
                                  </a:solidFill>
                                  <a:latin typeface="Cambria Math" panose="02040503050406030204" pitchFamily="18" charset="0"/>
                                </a:rPr>
                                <m:t>𝑡</m:t>
                              </m:r>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𝑙𝑜𝑛𝑔</m:t>
                              </m:r>
                            </m:lim>
                          </m:limLow>
                          <m:r>
                            <a:rPr sz="3600" i="1">
                              <a:solidFill>
                                <a:srgbClr val="000000"/>
                              </a:solidFill>
                              <a:latin typeface="Cambria Math" panose="02040503050406030204" pitchFamily="18" charset="0"/>
                            </a:rPr>
                            <m:t>⟨</m:t>
                          </m:r>
                          <m:sSup>
                            <m:sSupPr>
                              <m:ctrlPr>
                                <a:rPr sz="3600" i="1">
                                  <a:solidFill>
                                    <a:srgbClr val="000000"/>
                                  </a:solidFill>
                                  <a:latin typeface="Cambria Math" panose="02040503050406030204" pitchFamily="18" charset="0"/>
                                </a:rPr>
                              </m:ctrlPr>
                            </m:sSupPr>
                            <m:e>
                              <m:d>
                                <m:dPr>
                                  <m:begChr m:val="|"/>
                                  <m:endChr m:val="|"/>
                                  <m:ctrlPr>
                                    <a:rPr sz="3600" i="1">
                                      <a:solidFill>
                                        <a:srgbClr val="000000"/>
                                      </a:solidFill>
                                      <a:latin typeface="Cambria Math" panose="02040503050406030204" pitchFamily="18" charset="0"/>
                                    </a:rPr>
                                  </m:ctrlPr>
                                </m:dPr>
                                <m:e>
                                  <m:limUpp>
                                    <m:limUppPr>
                                      <m:ctrlPr>
                                        <a:rPr sz="3600" i="1">
                                          <a:solidFill>
                                            <a:srgbClr val="000000"/>
                                          </a:solidFill>
                                          <a:latin typeface="Cambria Math" panose="02040503050406030204" pitchFamily="18" charset="0"/>
                                        </a:rPr>
                                      </m:ctrlPr>
                                    </m:limUppPr>
                                    <m:e>
                                      <m:r>
                                        <a:rPr sz="3600" i="1">
                                          <a:solidFill>
                                            <a:srgbClr val="000000"/>
                                          </a:solidFill>
                                          <a:latin typeface="Cambria Math" panose="02040503050406030204" pitchFamily="18" charset="0"/>
                                        </a:rPr>
                                        <m:t>𝑟</m:t>
                                      </m:r>
                                    </m:e>
                                    <m:lim>
                                      <m:r>
                                        <a:rPr sz="3600" i="1">
                                          <a:solidFill>
                                            <a:srgbClr val="000000"/>
                                          </a:solidFill>
                                          <a:latin typeface="Cambria Math" panose="02040503050406030204" pitchFamily="18" charset="0"/>
                                        </a:rPr>
                                        <m:t>⃗</m:t>
                                      </m:r>
                                    </m:lim>
                                  </m:limUpp>
                                  <m:r>
                                    <a:rPr sz="3600" i="1">
                                      <a:solidFill>
                                        <a:srgbClr val="000000"/>
                                      </a:solidFill>
                                      <a:latin typeface="Cambria Math" panose="02040503050406030204" pitchFamily="18" charset="0"/>
                                    </a:rPr>
                                    <m:t>(</m:t>
                                  </m:r>
                                  <m:r>
                                    <a:rPr sz="3600" i="1">
                                      <a:solidFill>
                                        <a:srgbClr val="000000"/>
                                      </a:solidFill>
                                      <a:latin typeface="Cambria Math" panose="02040503050406030204" pitchFamily="18" charset="0"/>
                                    </a:rPr>
                                    <m:t>𝑡</m:t>
                                  </m:r>
                                  <m:r>
                                    <a:rPr sz="3600" i="1">
                                      <a:solidFill>
                                        <a:srgbClr val="000000"/>
                                      </a:solidFill>
                                      <a:latin typeface="Cambria Math" panose="02040503050406030204" pitchFamily="18" charset="0"/>
                                    </a:rPr>
                                    <m:t>)−</m:t>
                                  </m:r>
                                  <m:limUpp>
                                    <m:limUppPr>
                                      <m:ctrlPr>
                                        <a:rPr sz="3600" i="1">
                                          <a:solidFill>
                                            <a:srgbClr val="000000"/>
                                          </a:solidFill>
                                          <a:latin typeface="Cambria Math" panose="02040503050406030204" pitchFamily="18" charset="0"/>
                                        </a:rPr>
                                      </m:ctrlPr>
                                    </m:limUppPr>
                                    <m:e>
                                      <m:r>
                                        <a:rPr sz="3600" i="1">
                                          <a:solidFill>
                                            <a:srgbClr val="000000"/>
                                          </a:solidFill>
                                          <a:latin typeface="Cambria Math" panose="02040503050406030204" pitchFamily="18" charset="0"/>
                                        </a:rPr>
                                        <m:t>𝑟</m:t>
                                      </m:r>
                                    </m:e>
                                    <m:lim>
                                      <m:r>
                                        <a:rPr sz="3600" i="1">
                                          <a:solidFill>
                                            <a:srgbClr val="000000"/>
                                          </a:solidFill>
                                          <a:latin typeface="Cambria Math" panose="02040503050406030204" pitchFamily="18" charset="0"/>
                                        </a:rPr>
                                        <m:t>⃗</m:t>
                                      </m:r>
                                    </m:lim>
                                  </m:limUpp>
                                  <m:r>
                                    <a:rPr sz="3600" i="1">
                                      <a:solidFill>
                                        <a:srgbClr val="000000"/>
                                      </a:solidFill>
                                      <a:latin typeface="Cambria Math" panose="02040503050406030204" pitchFamily="18" charset="0"/>
                                    </a:rPr>
                                    <m:t>(0)</m:t>
                                  </m:r>
                                </m:e>
                              </m:d>
                            </m:e>
                            <m:sup>
                              <m:r>
                                <a:rPr sz="3600" i="1">
                                  <a:solidFill>
                                    <a:srgbClr val="000000"/>
                                  </a:solidFill>
                                  <a:latin typeface="Cambria Math" panose="02040503050406030204" pitchFamily="18" charset="0"/>
                                </a:rPr>
                                <m:t>2</m:t>
                              </m:r>
                            </m:sup>
                          </m:sSup>
                          <m:r>
                            <a:rPr sz="3600" i="1">
                              <a:solidFill>
                                <a:srgbClr val="000000"/>
                              </a:solidFill>
                              <a:latin typeface="Cambria Math" panose="02040503050406030204" pitchFamily="18" charset="0"/>
                            </a:rPr>
                            <m:t>⟩</m:t>
                          </m:r>
                        </m:den>
                      </m:f>
                    </m:oMath>
                  </m:oMathPara>
                </a14:m>
                <a:endParaRPr sz="3600"/>
              </a:p>
            </p:txBody>
          </p:sp>
        </mc:Choice>
        <mc:Fallback xmlns="">
          <p:sp>
            <p:nvSpPr>
              <p:cNvPr id="386" name="Equation"/>
              <p:cNvSpPr txBox="1">
                <a:spLocks noRot="1" noChangeAspect="1" noMove="1" noResize="1" noEditPoints="1" noAdjustHandles="1" noChangeArrowheads="1" noChangeShapeType="1" noTextEdit="1"/>
              </p:cNvSpPr>
              <p:nvPr/>
            </p:nvSpPr>
            <p:spPr>
              <a:xfrm>
                <a:off x="33911992" y="18455203"/>
                <a:ext cx="6205686" cy="2165959"/>
              </a:xfrm>
              <a:prstGeom prst="rect">
                <a:avLst/>
              </a:prstGeom>
              <a:blipFill>
                <a:blip r:embed="rId28"/>
                <a:stretch>
                  <a:fillRect r="-6876" b="-10112"/>
                </a:stretch>
              </a:blipFill>
              <a:ln w="12700">
                <a:miter lim="400000"/>
              </a:ln>
            </p:spPr>
            <p:txBody>
              <a:bodyPr/>
              <a:lstStyle/>
              <a:p>
                <a:r>
                  <a:rPr lang="en-US">
                    <a:noFill/>
                  </a:rPr>
                  <a:t> </a:t>
                </a:r>
              </a:p>
            </p:txBody>
          </p:sp>
        </mc:Fallback>
      </mc:AlternateContent>
      <p:sp>
        <p:nvSpPr>
          <p:cNvPr id="387" name="Mechanistic insight:"/>
          <p:cNvSpPr txBox="1"/>
          <p:nvPr/>
        </p:nvSpPr>
        <p:spPr>
          <a:xfrm>
            <a:off x="31281251" y="25194181"/>
            <a:ext cx="5231344" cy="726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lgn="ctr" defTabSz="642937">
              <a:lnSpc>
                <a:spcPct val="100000"/>
              </a:lnSpc>
              <a:buSzTx/>
              <a:buNone/>
              <a:defRPr sz="4200" b="1">
                <a:latin typeface="+mj-lt"/>
                <a:ea typeface="+mj-ea"/>
                <a:cs typeface="+mj-cs"/>
                <a:sym typeface="Helvetica"/>
              </a:defRPr>
            </a:lvl1pPr>
          </a:lstStyle>
          <a:p>
            <a:r>
              <a:t>Mechanistic insight:</a:t>
            </a:r>
          </a:p>
        </p:txBody>
      </p:sp>
      <p:sp>
        <p:nvSpPr>
          <p:cNvPr id="388" name="From molecular dynamics simulations, we can decompose the total system energy into contributions from different interactions and motions in the system.…"/>
          <p:cNvSpPr txBox="1"/>
          <p:nvPr/>
        </p:nvSpPr>
        <p:spPr>
          <a:xfrm>
            <a:off x="31270677" y="25920016"/>
            <a:ext cx="11467164" cy="222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42937">
              <a:lnSpc>
                <a:spcPct val="100000"/>
              </a:lnSpc>
              <a:buSzTx/>
              <a:buNone/>
              <a:defRPr sz="3500">
                <a:latin typeface="+mj-lt"/>
                <a:ea typeface="+mj-ea"/>
                <a:cs typeface="+mj-cs"/>
                <a:sym typeface="Helvetica"/>
              </a:defRPr>
            </a:pPr>
            <a:r>
              <a:t>From molecular dynamics simulations, we can decompose the total system energy into contributions from different interactions and motions in the system. </a:t>
            </a:r>
          </a:p>
          <a:p>
            <a:pPr defTabSz="642937">
              <a:lnSpc>
                <a:spcPct val="100000"/>
              </a:lnSpc>
              <a:buSzTx/>
              <a:buNone/>
              <a:defRPr sz="3500">
                <a:latin typeface="+mj-lt"/>
                <a:ea typeface="+mj-ea"/>
                <a:cs typeface="+mj-cs"/>
                <a:sym typeface="Helvetica"/>
              </a:defRPr>
            </a:pPr>
            <a:r>
              <a:t>For example, </a:t>
            </a:r>
          </a:p>
        </p:txBody>
      </p:sp>
      <mc:AlternateContent xmlns:mc="http://schemas.openxmlformats.org/markup-compatibility/2006" xmlns:a14="http://schemas.microsoft.com/office/drawing/2010/main">
        <mc:Choice Requires="a14">
          <p:sp>
            <p:nvSpPr>
              <p:cNvPr id="389" name="Group"/>
              <p:cNvSpPr txBox="1"/>
              <p:nvPr/>
            </p:nvSpPr>
            <p:spPr>
              <a:xfrm>
                <a:off x="3971022" y="6894856"/>
                <a:ext cx="2670236" cy="633943"/>
              </a:xfrm>
              <a:prstGeom prst="rect">
                <a:avLst/>
              </a:prstGeom>
              <a:ln w="12700">
                <a:miter lim="400000"/>
              </a:ln>
            </p:spPr>
            <p:txBody>
              <a:bodyPr wrap="none" lIns="0" tIns="0" rIns="0" bIns="0">
                <a:spAutoFit/>
              </a:bodyPr>
              <a:lstStyle/>
              <a:p>
                <a:pPr latinLnBrk="1">
                  <a:lnSpc>
                    <a:spcPct val="100000"/>
                  </a:lnSpc>
                  <a:buSzTx/>
                  <a:buNone/>
                  <a:defRPr sz="1800"/>
                </a:pPr>
                <a14:m>
                  <m:oMathPara xmlns:m="http://schemas.openxmlformats.org/officeDocument/2006/math">
                    <m:oMathParaPr>
                      <m:jc m:val="centerGroup"/>
                    </m:oMathParaPr>
                    <m:oMath xmlns:m="http://schemas.openxmlformats.org/officeDocument/2006/math">
                      <m:r>
                        <a:rPr sz="4500" i="1">
                          <a:solidFill>
                            <a:srgbClr val="000000"/>
                          </a:solidFill>
                          <a:latin typeface="Cambria Math" panose="02040503050406030204" pitchFamily="18" charset="0"/>
                        </a:rPr>
                        <m:t>=⟨</m:t>
                      </m:r>
                      <m:r>
                        <a:rPr sz="4500" i="1">
                          <a:solidFill>
                            <a:srgbClr val="000000"/>
                          </a:solidFill>
                          <a:latin typeface="Cambria Math" panose="02040503050406030204" pitchFamily="18" charset="0"/>
                        </a:rPr>
                        <m:t>𝐸</m:t>
                      </m:r>
                      <m:sSub>
                        <m:sSubPr>
                          <m:ctrlPr>
                            <a:rPr sz="4500" i="1">
                              <a:solidFill>
                                <a:srgbClr val="000000"/>
                              </a:solidFill>
                              <a:latin typeface="Cambria Math" panose="02040503050406030204" pitchFamily="18" charset="0"/>
                            </a:rPr>
                          </m:ctrlPr>
                        </m:sSubPr>
                        <m:e>
                          <m:r>
                            <a:rPr sz="4500" i="1">
                              <a:solidFill>
                                <a:srgbClr val="000000"/>
                              </a:solidFill>
                              <a:latin typeface="Cambria Math" panose="02040503050406030204" pitchFamily="18" charset="0"/>
                            </a:rPr>
                            <m:t>⟩</m:t>
                          </m:r>
                        </m:e>
                        <m:sub>
                          <m:r>
                            <a:rPr sz="4500" i="1">
                              <a:solidFill>
                                <a:srgbClr val="000000"/>
                              </a:solidFill>
                              <a:latin typeface="Cambria Math" panose="02040503050406030204" pitchFamily="18" charset="0"/>
                            </a:rPr>
                            <m:t>𝑟𝑒𝑎𝑐𝑡𝑖𝑛𝑔</m:t>
                          </m:r>
                        </m:sub>
                      </m:sSub>
                    </m:oMath>
                  </m:oMathPara>
                </a14:m>
                <a:endParaRPr sz="4500"/>
              </a:p>
            </p:txBody>
          </p:sp>
        </mc:Choice>
        <mc:Fallback xmlns="">
          <p:sp>
            <p:nvSpPr>
              <p:cNvPr id="389" name="Group"/>
              <p:cNvSpPr txBox="1">
                <a:spLocks noRot="1" noChangeAspect="1" noMove="1" noResize="1" noEditPoints="1" noAdjustHandles="1" noChangeArrowheads="1" noChangeShapeType="1" noTextEdit="1"/>
              </p:cNvSpPr>
              <p:nvPr/>
            </p:nvSpPr>
            <p:spPr>
              <a:xfrm>
                <a:off x="3971022" y="6894856"/>
                <a:ext cx="2670236" cy="633943"/>
              </a:xfrm>
              <a:prstGeom prst="rect">
                <a:avLst/>
              </a:prstGeom>
              <a:blipFill>
                <a:blip r:embed="rId29"/>
                <a:stretch>
                  <a:fillRect r="-17580" b="-17308"/>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0" name="Equation"/>
              <p:cNvSpPr txBox="1"/>
              <p:nvPr/>
            </p:nvSpPr>
            <p:spPr>
              <a:xfrm>
                <a:off x="6857378" y="6934013"/>
                <a:ext cx="2694775" cy="555630"/>
              </a:xfrm>
              <a:prstGeom prst="rect">
                <a:avLst/>
              </a:prstGeom>
              <a:ln w="12700">
                <a:miter lim="400000"/>
              </a:ln>
            </p:spPr>
            <p:txBody>
              <a:bodyPr wrap="none" lIns="0" tIns="0" rIns="0" bIns="0">
                <a:spAutoFit/>
              </a:bodyPr>
              <a:lstStyle/>
              <a:p>
                <a:pPr latinLnBrk="1">
                  <a:lnSpc>
                    <a:spcPct val="100000"/>
                  </a:lnSpc>
                  <a:buSzTx/>
                  <a:buNone/>
                  <a:defRPr sz="1800"/>
                </a:pPr>
                <a14:m>
                  <m:oMathPara xmlns:m="http://schemas.openxmlformats.org/officeDocument/2006/math">
                    <m:oMathParaPr>
                      <m:jc m:val="centerGroup"/>
                    </m:oMathParaPr>
                    <m:oMath xmlns:m="http://schemas.openxmlformats.org/officeDocument/2006/math">
                      <m:r>
                        <a:rPr sz="4500" i="1">
                          <a:solidFill>
                            <a:srgbClr val="000000"/>
                          </a:solidFill>
                          <a:latin typeface="Cambria Math" panose="02040503050406030204" pitchFamily="18" charset="0"/>
                        </a:rPr>
                        <m:t>−⟨</m:t>
                      </m:r>
                      <m:r>
                        <a:rPr sz="4500" i="1">
                          <a:solidFill>
                            <a:srgbClr val="000000"/>
                          </a:solidFill>
                          <a:latin typeface="Cambria Math" panose="02040503050406030204" pitchFamily="18" charset="0"/>
                        </a:rPr>
                        <m:t>𝐸</m:t>
                      </m:r>
                      <m:sSub>
                        <m:sSubPr>
                          <m:ctrlPr>
                            <a:rPr sz="4500" i="1">
                              <a:solidFill>
                                <a:srgbClr val="000000"/>
                              </a:solidFill>
                              <a:latin typeface="Cambria Math" panose="02040503050406030204" pitchFamily="18" charset="0"/>
                            </a:rPr>
                          </m:ctrlPr>
                        </m:sSubPr>
                        <m:e>
                          <m:r>
                            <a:rPr sz="4500" i="1">
                              <a:solidFill>
                                <a:srgbClr val="000000"/>
                              </a:solidFill>
                              <a:latin typeface="Cambria Math" panose="02040503050406030204" pitchFamily="18" charset="0"/>
                            </a:rPr>
                            <m:t>⟩</m:t>
                          </m:r>
                        </m:e>
                        <m:sub>
                          <m:r>
                            <a:rPr sz="4500" i="1">
                              <a:solidFill>
                                <a:srgbClr val="000000"/>
                              </a:solidFill>
                              <a:latin typeface="Cambria Math" panose="02040503050406030204" pitchFamily="18" charset="0"/>
                            </a:rPr>
                            <m:t>𝑟𝑒𝑎𝑐𝑡𝑎𝑛𝑡𝑠</m:t>
                          </m:r>
                        </m:sub>
                      </m:sSub>
                    </m:oMath>
                  </m:oMathPara>
                </a14:m>
                <a:endParaRPr sz="4500"/>
              </a:p>
            </p:txBody>
          </p:sp>
        </mc:Choice>
        <mc:Fallback xmlns="">
          <p:sp>
            <p:nvSpPr>
              <p:cNvPr id="390" name="Equation"/>
              <p:cNvSpPr txBox="1">
                <a:spLocks noRot="1" noChangeAspect="1" noMove="1" noResize="1" noEditPoints="1" noAdjustHandles="1" noChangeArrowheads="1" noChangeShapeType="1" noTextEdit="1"/>
              </p:cNvSpPr>
              <p:nvPr/>
            </p:nvSpPr>
            <p:spPr>
              <a:xfrm>
                <a:off x="6857378" y="6934013"/>
                <a:ext cx="2694775" cy="555630"/>
              </a:xfrm>
              <a:prstGeom prst="rect">
                <a:avLst/>
              </a:prstGeom>
              <a:blipFill>
                <a:blip r:embed="rId30"/>
                <a:stretch>
                  <a:fillRect r="-19457" b="-18478"/>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1" name="Equation"/>
              <p:cNvSpPr txBox="1"/>
              <p:nvPr/>
            </p:nvSpPr>
            <p:spPr>
              <a:xfrm>
                <a:off x="34191581" y="28352216"/>
                <a:ext cx="5605915" cy="599248"/>
              </a:xfrm>
              <a:prstGeom prst="rect">
                <a:avLst/>
              </a:prstGeom>
              <a:ln w="12700">
                <a:miter lim="400000"/>
              </a:ln>
            </p:spPr>
            <p:txBody>
              <a:bodyPr wrap="none" lIns="0" tIns="0" rIns="0" bIns="0">
                <a:spAutoFit/>
              </a:bodyPr>
              <a:lstStyle/>
              <a:p>
                <a:pPr latinLnBrk="1">
                  <a:lnSpc>
                    <a:spcPct val="100000"/>
                  </a:lnSpc>
                  <a:buSzTx/>
                  <a:buNone/>
                  <a:defRPr sz="1800"/>
                </a:pPr>
                <a14:m>
                  <m:oMathPara xmlns:m="http://schemas.openxmlformats.org/officeDocument/2006/math">
                    <m:oMathParaPr>
                      <m:jc m:val="centerGroup"/>
                    </m:oMathParaPr>
                    <m:oMath xmlns:m="http://schemas.openxmlformats.org/officeDocument/2006/math">
                      <m:sSub>
                        <m:sSubPr>
                          <m:ctrlPr>
                            <a:rPr sz="4500" i="1">
                              <a:solidFill>
                                <a:srgbClr val="000000"/>
                              </a:solidFill>
                              <a:latin typeface="Cambria Math" panose="02040503050406030204" pitchFamily="18" charset="0"/>
                            </a:rPr>
                          </m:ctrlPr>
                        </m:sSubPr>
                        <m:e>
                          <m:r>
                            <a:rPr sz="4500" i="1">
                              <a:solidFill>
                                <a:srgbClr val="000000"/>
                              </a:solidFill>
                              <a:latin typeface="Cambria Math" panose="02040503050406030204" pitchFamily="18" charset="0"/>
                            </a:rPr>
                            <m:t>𝐸</m:t>
                          </m:r>
                        </m:e>
                        <m:sub>
                          <m:r>
                            <a:rPr sz="4500" i="1">
                              <a:solidFill>
                                <a:srgbClr val="000000"/>
                              </a:solidFill>
                              <a:latin typeface="Cambria Math" panose="02040503050406030204" pitchFamily="18" charset="0"/>
                            </a:rPr>
                            <m:t>𝑡𝑜𝑡𝑎𝑙</m:t>
                          </m:r>
                        </m:sub>
                      </m:sSub>
                      <m:r>
                        <a:rPr sz="4500" i="1">
                          <a:solidFill>
                            <a:srgbClr val="000000"/>
                          </a:solidFill>
                          <a:latin typeface="Cambria Math" panose="02040503050406030204" pitchFamily="18" charset="0"/>
                        </a:rPr>
                        <m:t>=</m:t>
                      </m:r>
                      <m:sSub>
                        <m:sSubPr>
                          <m:ctrlPr>
                            <a:rPr sz="4500" i="1">
                              <a:solidFill>
                                <a:srgbClr val="000000"/>
                              </a:solidFill>
                              <a:latin typeface="Cambria Math" panose="02040503050406030204" pitchFamily="18" charset="0"/>
                            </a:rPr>
                          </m:ctrlPr>
                        </m:sSubPr>
                        <m:e>
                          <m:r>
                            <a:rPr sz="4500" i="1">
                              <a:solidFill>
                                <a:srgbClr val="000000"/>
                              </a:solidFill>
                              <a:latin typeface="Cambria Math" panose="02040503050406030204" pitchFamily="18" charset="0"/>
                            </a:rPr>
                            <m:t>𝐸</m:t>
                          </m:r>
                        </m:e>
                        <m:sub>
                          <m:r>
                            <a:rPr sz="4500" i="1">
                              <a:solidFill>
                                <a:srgbClr val="000000"/>
                              </a:solidFill>
                              <a:latin typeface="Cambria Math" panose="02040503050406030204" pitchFamily="18" charset="0"/>
                            </a:rPr>
                            <m:t>𝑝𝑜𝑡𝑒𝑛𝑡𝑖𝑎𝑙</m:t>
                          </m:r>
                        </m:sub>
                      </m:sSub>
                      <m:r>
                        <a:rPr sz="4500" i="1">
                          <a:solidFill>
                            <a:srgbClr val="000000"/>
                          </a:solidFill>
                          <a:latin typeface="Cambria Math" panose="02040503050406030204" pitchFamily="18" charset="0"/>
                        </a:rPr>
                        <m:t>+</m:t>
                      </m:r>
                      <m:sSub>
                        <m:sSubPr>
                          <m:ctrlPr>
                            <a:rPr sz="4500" i="1">
                              <a:solidFill>
                                <a:srgbClr val="000000"/>
                              </a:solidFill>
                              <a:latin typeface="Cambria Math" panose="02040503050406030204" pitchFamily="18" charset="0"/>
                            </a:rPr>
                          </m:ctrlPr>
                        </m:sSubPr>
                        <m:e>
                          <m:r>
                            <a:rPr sz="4500" i="1">
                              <a:solidFill>
                                <a:srgbClr val="000000"/>
                              </a:solidFill>
                              <a:latin typeface="Cambria Math" panose="02040503050406030204" pitchFamily="18" charset="0"/>
                            </a:rPr>
                            <m:t>𝐸</m:t>
                          </m:r>
                        </m:e>
                        <m:sub>
                          <m:r>
                            <a:rPr sz="4500" i="1">
                              <a:solidFill>
                                <a:srgbClr val="000000"/>
                              </a:solidFill>
                              <a:latin typeface="Cambria Math" panose="02040503050406030204" pitchFamily="18" charset="0"/>
                            </a:rPr>
                            <m:t>𝑘𝑖𝑛𝑒𝑡𝑖𝑐</m:t>
                          </m:r>
                        </m:sub>
                      </m:sSub>
                    </m:oMath>
                  </m:oMathPara>
                </a14:m>
                <a:endParaRPr sz="4500"/>
              </a:p>
            </p:txBody>
          </p:sp>
        </mc:Choice>
        <mc:Fallback xmlns="">
          <p:sp>
            <p:nvSpPr>
              <p:cNvPr id="391" name="Equation"/>
              <p:cNvSpPr txBox="1">
                <a:spLocks noRot="1" noChangeAspect="1" noMove="1" noResize="1" noEditPoints="1" noAdjustHandles="1" noChangeArrowheads="1" noChangeShapeType="1" noTextEdit="1"/>
              </p:cNvSpPr>
              <p:nvPr/>
            </p:nvSpPr>
            <p:spPr>
              <a:xfrm>
                <a:off x="34191581" y="28352216"/>
                <a:ext cx="5605915" cy="599248"/>
              </a:xfrm>
              <a:prstGeom prst="rect">
                <a:avLst/>
              </a:prstGeom>
              <a:blipFill>
                <a:blip r:embed="rId31"/>
                <a:stretch>
                  <a:fillRect r="-22524" b="-23469"/>
                </a:stretch>
              </a:blipFill>
              <a:ln w="12700">
                <a:miter lim="400000"/>
              </a:ln>
            </p:spPr>
            <p:txBody>
              <a:bodyPr/>
              <a:lstStyle/>
              <a:p>
                <a:r>
                  <a:rPr lang="en-US">
                    <a:noFill/>
                  </a:rPr>
                  <a:t> </a:t>
                </a:r>
              </a:p>
            </p:txBody>
          </p:sp>
        </mc:Fallback>
      </mc:AlternateContent>
      <p:sp>
        <p:nvSpPr>
          <p:cNvPr id="392" name="We can similarly correlate the dynamics of interest with each energetic contribution, providing us insight into the driving forces of the dynamics. This mechanistic insight is not available through any other method!"/>
          <p:cNvSpPr txBox="1"/>
          <p:nvPr/>
        </p:nvSpPr>
        <p:spPr>
          <a:xfrm>
            <a:off x="31270677" y="29158620"/>
            <a:ext cx="11323464" cy="22250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defTabSz="642937">
              <a:lnSpc>
                <a:spcPct val="100000"/>
              </a:lnSpc>
              <a:buSzTx/>
              <a:buNone/>
              <a:defRPr sz="3500">
                <a:latin typeface="+mj-lt"/>
                <a:ea typeface="+mj-ea"/>
                <a:cs typeface="+mj-cs"/>
                <a:sym typeface="Helvetica"/>
              </a:defRPr>
            </a:pPr>
            <a:r>
              <a:t>We can similarly correlate the dynamics of interest with each energetic contribution, providing us insight into the driving forces of the dynamics. </a:t>
            </a:r>
            <a:r>
              <a:rPr b="1"/>
              <a:t>This mechanistic insight is not available through any other method!</a:t>
            </a:r>
          </a:p>
        </p:txBody>
      </p:sp>
      <p:sp>
        <p:nvSpPr>
          <p:cNvPr id="393" name="To address the limitations of the Arrhenius approach, our group developed a method to compute activation energies from simulations at a single temperature by evaluating the analytical derivative of the rate or timescale of interest that the Arrhenius ana"/>
          <p:cNvSpPr txBox="1"/>
          <p:nvPr/>
        </p:nvSpPr>
        <p:spPr>
          <a:xfrm>
            <a:off x="31292564" y="6625903"/>
            <a:ext cx="10957826" cy="32918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defTabSz="642937">
              <a:lnSpc>
                <a:spcPct val="100000"/>
              </a:lnSpc>
              <a:buSzTx/>
              <a:buNone/>
              <a:defRPr sz="3500">
                <a:latin typeface="+mj-lt"/>
                <a:ea typeface="+mj-ea"/>
                <a:cs typeface="+mj-cs"/>
                <a:sym typeface="Helvetica"/>
              </a:defRPr>
            </a:lvl1pPr>
          </a:lstStyle>
          <a:p>
            <a:r>
              <a:t>To address the limitations of the Arrhenius approach, our group developed a method to compute activation energies from simulations at a single temperature by evaluating the analytical derivative of the rate or timescale of interest that the Arrhenius analysis estimates numerically.</a:t>
            </a:r>
          </a:p>
        </p:txBody>
      </p:sp>
      <p:sp>
        <p:nvSpPr>
          <p:cNvPr id="394" name="J. Chem. Phys. 147, 134103 (2017)"/>
          <p:cNvSpPr txBox="1"/>
          <p:nvPr/>
        </p:nvSpPr>
        <p:spPr>
          <a:xfrm rot="16200000">
            <a:off x="40336328" y="12294299"/>
            <a:ext cx="4165502" cy="4476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71437" tIns="71437" rIns="71437" bIns="71437" anchor="ctr">
            <a:spAutoFit/>
          </a:bodyPr>
          <a:lstStyle/>
          <a:p>
            <a:pPr defTabSz="642937">
              <a:lnSpc>
                <a:spcPct val="100000"/>
              </a:lnSpc>
              <a:buSzTx/>
              <a:buNone/>
              <a:defRPr sz="2000">
                <a:solidFill>
                  <a:srgbClr val="FF2600"/>
                </a:solidFill>
                <a:latin typeface="+mj-lt"/>
                <a:ea typeface="+mj-ea"/>
                <a:cs typeface="+mj-cs"/>
                <a:sym typeface="Helvetica"/>
              </a:defRPr>
            </a:pPr>
            <a:r>
              <a:rPr i="1"/>
              <a:t>J. Chem. Phys</a:t>
            </a:r>
            <a:r>
              <a:t>. </a:t>
            </a:r>
            <a:r>
              <a:rPr b="1"/>
              <a:t>147</a:t>
            </a:r>
            <a:r>
              <a:t>, 134103 (2017)</a:t>
            </a:r>
          </a:p>
        </p:txBody>
      </p:sp>
    </p:spTree>
  </p:cSld>
  <p:clrMapOvr>
    <a:masterClrMapping/>
  </p:clrMapOvr>
  <p:transition spd="med"/>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Custom</PresentationFormat>
  <Slides>5</Slides>
  <Notes>2</Notes>
  <HiddenSlides>0</HiddenSlide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PowerPoint Presentation</vt:lpstr>
      <vt:lpstr>Title Authors</vt:lpstr>
      <vt:lpstr>PowerPoint Presentation</vt:lpstr>
      <vt:lpstr>PowerPoint Presentation</vt:lpstr>
      <vt:lpstr>A New Look at Activation Energies Elizabeth R. Bartlett, Ward H. Thompson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1682716</dc:creator>
  <cp:revision>3</cp:revision>
  <dcterms:created xsi:type="dcterms:W3CDTF">2026-02-19T20:02:59Z</dcterms:created>
  <dcterms:modified xsi:type="dcterms:W3CDTF">2026-02-20T21:44:10Z</dcterms:modified>
</cp:coreProperties>
</file>